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93" r:id="rId3"/>
    <p:sldId id="258" r:id="rId4"/>
    <p:sldId id="259" r:id="rId5"/>
    <p:sldId id="261" r:id="rId6"/>
    <p:sldId id="263" r:id="rId7"/>
    <p:sldId id="260" r:id="rId8"/>
    <p:sldId id="285" r:id="rId9"/>
    <p:sldId id="286" r:id="rId10"/>
    <p:sldId id="266" r:id="rId11"/>
    <p:sldId id="289" r:id="rId12"/>
    <p:sldId id="277" r:id="rId13"/>
    <p:sldId id="279" r:id="rId14"/>
    <p:sldId id="280" r:id="rId15"/>
    <p:sldId id="284" r:id="rId16"/>
    <p:sldId id="29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C1604"/>
    <a:srgbClr val="006600"/>
    <a:srgbClr val="008000"/>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706" autoAdjust="0"/>
    <p:restoredTop sz="94630" autoAdjust="0"/>
  </p:normalViewPr>
  <p:slideViewPr>
    <p:cSldViewPr>
      <p:cViewPr varScale="1">
        <p:scale>
          <a:sx n="80" d="100"/>
          <a:sy n="80" d="100"/>
        </p:scale>
        <p:origin x="-14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8654D-3BF3-4971-B661-F827B57910B1}" type="doc">
      <dgm:prSet loTypeId="urn:microsoft.com/office/officeart/2005/8/layout/radial1" loCatId="relationship" qsTypeId="urn:microsoft.com/office/officeart/2005/8/quickstyle/simple1" qsCatId="simple" csTypeId="urn:microsoft.com/office/officeart/2005/8/colors/accent1_2" csCatId="accent1" phldr="1"/>
      <dgm:spPr/>
    </dgm:pt>
    <dgm:pt modelId="{7778B459-D648-46FE-A2AC-7BFD5A930A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Solar storms</a:t>
          </a:r>
        </a:p>
      </dgm:t>
    </dgm:pt>
    <dgm:pt modelId="{EE3F0844-65D9-4B64-A2CC-0003A775C2BD}" type="parTrans" cxnId="{7D36FAC1-2326-4BA9-B7C7-5540ECB9B540}">
      <dgm:prSet/>
      <dgm:spPr/>
      <dgm:t>
        <a:bodyPr/>
        <a:lstStyle/>
        <a:p>
          <a:endParaRPr lang="en-US"/>
        </a:p>
      </dgm:t>
    </dgm:pt>
    <dgm:pt modelId="{492AA7B7-EF6E-414E-8845-F54750C9A1FE}" type="sibTrans" cxnId="{7D36FAC1-2326-4BA9-B7C7-5540ECB9B540}">
      <dgm:prSet/>
      <dgm:spPr/>
      <dgm:t>
        <a:bodyPr/>
        <a:lstStyle/>
        <a:p>
          <a:endParaRPr lang="en-US"/>
        </a:p>
      </dgm:t>
    </dgm:pt>
    <dgm:pt modelId="{9B07D655-981C-4F35-9A2D-AF7C4B40969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Railroad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systems</a:t>
          </a:r>
        </a:p>
      </dgm:t>
    </dgm:pt>
    <dgm:pt modelId="{C68D5F64-575E-45C5-B94F-81EAF4E815B8}" type="parTrans" cxnId="{6EC04BDD-9331-4649-AEC0-631D9510646D}">
      <dgm:prSet/>
      <dgm:spPr/>
      <dgm:t>
        <a:bodyPr/>
        <a:lstStyle/>
        <a:p>
          <a:endParaRPr lang="en-US"/>
        </a:p>
      </dgm:t>
    </dgm:pt>
    <dgm:pt modelId="{1E9417A9-D495-4131-A369-2A4598F0E7A0}" type="sibTrans" cxnId="{6EC04BDD-9331-4649-AEC0-631D9510646D}">
      <dgm:prSet/>
      <dgm:spPr/>
      <dgm:t>
        <a:bodyPr/>
        <a:lstStyle/>
        <a:p>
          <a:endParaRPr lang="en-US"/>
        </a:p>
      </dgm:t>
    </dgm:pt>
    <dgm:pt modelId="{001AF8EB-2A9C-4F07-8C37-8523292D386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Satellite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Technology</a:t>
          </a:r>
        </a:p>
      </dgm:t>
    </dgm:pt>
    <dgm:pt modelId="{C1D07328-AD91-4AEC-839C-3A18F0C5FF5B}" type="parTrans" cxnId="{59EF8C6F-3C71-4AEE-8245-AC5CCAB2FCA7}">
      <dgm:prSet/>
      <dgm:spPr/>
      <dgm:t>
        <a:bodyPr/>
        <a:lstStyle/>
        <a:p>
          <a:endParaRPr lang="en-US"/>
        </a:p>
      </dgm:t>
    </dgm:pt>
    <dgm:pt modelId="{9BF9C005-EB63-4497-82E8-22CAE1E78B66}" type="sibTrans" cxnId="{59EF8C6F-3C71-4AEE-8245-AC5CCAB2FCA7}">
      <dgm:prSet/>
      <dgm:spPr/>
      <dgm:t>
        <a:bodyPr/>
        <a:lstStyle/>
        <a:p>
          <a:endParaRPr lang="en-US"/>
        </a:p>
      </dgm:t>
    </dgm:pt>
    <dgm:pt modelId="{C5A78B70-5076-4043-B708-F448CEDD6D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Communication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Systems</a:t>
          </a:r>
        </a:p>
      </dgm:t>
    </dgm:pt>
    <dgm:pt modelId="{10CAA08E-467F-476A-A72C-0352E1EF5212}" type="parTrans" cxnId="{C0BCD281-04FC-45A3-B849-91DBC495A814}">
      <dgm:prSet/>
      <dgm:spPr/>
      <dgm:t>
        <a:bodyPr/>
        <a:lstStyle/>
        <a:p>
          <a:endParaRPr lang="en-US"/>
        </a:p>
      </dgm:t>
    </dgm:pt>
    <dgm:pt modelId="{0D2AF0B3-14E8-4F1B-B29A-10733C5E5B26}" type="sibTrans" cxnId="{C0BCD281-04FC-45A3-B849-91DBC495A814}">
      <dgm:prSet/>
      <dgm:spPr/>
      <dgm:t>
        <a:bodyPr/>
        <a:lstStyle/>
        <a:p>
          <a:endParaRPr lang="en-US"/>
        </a:p>
      </dgm:t>
    </dgm:pt>
    <dgm:pt modelId="{61D3EC69-022E-45A1-8EC9-D75C1872C47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Radio</a:t>
          </a:r>
        </a:p>
      </dgm:t>
    </dgm:pt>
    <dgm:pt modelId="{B0919A7F-3DAD-4EA9-8371-8323E2CDB7C2}" type="parTrans" cxnId="{7FA39A45-A167-4787-A9B3-D70F9B7327BE}">
      <dgm:prSet/>
      <dgm:spPr/>
      <dgm:t>
        <a:bodyPr/>
        <a:lstStyle/>
        <a:p>
          <a:endParaRPr lang="en-US"/>
        </a:p>
      </dgm:t>
    </dgm:pt>
    <dgm:pt modelId="{214A76DE-7C37-4743-90AF-C7FB160DCD85}" type="sibTrans" cxnId="{7FA39A45-A167-4787-A9B3-D70F9B7327BE}">
      <dgm:prSet/>
      <dgm:spPr/>
      <dgm:t>
        <a:bodyPr/>
        <a:lstStyle/>
        <a:p>
          <a:endParaRPr lang="en-US"/>
        </a:p>
      </dgm:t>
    </dgm:pt>
    <dgm:pt modelId="{6F739678-18E5-4964-81E5-E12A494E65E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Power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Transmission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 Lines</a:t>
          </a:r>
        </a:p>
      </dgm:t>
    </dgm:pt>
    <dgm:pt modelId="{85A1DC99-77F5-488A-A33A-5C7476E437ED}" type="parTrans" cxnId="{AF9CF419-EEEB-48A8-9489-CD842883F129}">
      <dgm:prSet/>
      <dgm:spPr/>
      <dgm:t>
        <a:bodyPr/>
        <a:lstStyle/>
        <a:p>
          <a:endParaRPr lang="en-US"/>
        </a:p>
      </dgm:t>
    </dgm:pt>
    <dgm:pt modelId="{9EB5DE52-5E30-44C2-936D-C4D922CFA17D}" type="sibTrans" cxnId="{AF9CF419-EEEB-48A8-9489-CD842883F129}">
      <dgm:prSet/>
      <dgm:spPr/>
      <dgm:t>
        <a:bodyPr/>
        <a:lstStyle/>
        <a:p>
          <a:endParaRPr lang="en-US"/>
        </a:p>
      </dgm:t>
    </dgm:pt>
    <dgm:pt modelId="{B95FF907-0DB4-4D88-8EBF-08F5B00FC39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Global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Navigation</a:t>
          </a:r>
        </a:p>
      </dgm:t>
    </dgm:pt>
    <dgm:pt modelId="{BBA4A3E8-3E52-4725-8DC4-4C541063DC31}" type="parTrans" cxnId="{380CB2B6-86DF-4208-91BE-DAA2DA3409F7}">
      <dgm:prSet/>
      <dgm:spPr/>
      <dgm:t>
        <a:bodyPr/>
        <a:lstStyle/>
        <a:p>
          <a:endParaRPr lang="en-US"/>
        </a:p>
      </dgm:t>
    </dgm:pt>
    <dgm:pt modelId="{62E73FCE-6234-4448-8DBA-29EF7C4D6030}" type="sibTrans" cxnId="{380CB2B6-86DF-4208-91BE-DAA2DA3409F7}">
      <dgm:prSet/>
      <dgm:spPr/>
      <dgm:t>
        <a:bodyPr/>
        <a:lstStyle/>
        <a:p>
          <a:endParaRPr lang="en-US"/>
        </a:p>
      </dgm:t>
    </dgm:pt>
    <dgm:pt modelId="{C3DA8685-212E-47E9-A307-E3D5EADA47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Emergency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Response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Systems</a:t>
          </a:r>
        </a:p>
      </dgm:t>
    </dgm:pt>
    <dgm:pt modelId="{DB402F73-0704-440D-85C6-EDEEFD3FB7B5}" type="parTrans" cxnId="{6EA14CEA-BF1B-4DE0-A22A-F9BCB932B16A}">
      <dgm:prSet/>
      <dgm:spPr/>
      <dgm:t>
        <a:bodyPr/>
        <a:lstStyle/>
        <a:p>
          <a:endParaRPr lang="en-US"/>
        </a:p>
      </dgm:t>
    </dgm:pt>
    <dgm:pt modelId="{E4416DD9-CE2B-4343-A05C-4F8C88E86CD1}" type="sibTrans" cxnId="{6EA14CEA-BF1B-4DE0-A22A-F9BCB932B16A}">
      <dgm:prSet/>
      <dgm:spPr/>
      <dgm:t>
        <a:bodyPr/>
        <a:lstStyle/>
        <a:p>
          <a:endParaRPr lang="en-US"/>
        </a:p>
      </dgm:t>
    </dgm:pt>
    <dgm:pt modelId="{AFF7EA77-69AF-4ADA-8890-49EE3A91B9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Air Travel</a:t>
          </a:r>
        </a:p>
      </dgm:t>
    </dgm:pt>
    <dgm:pt modelId="{67C6F399-4042-47BC-8E4F-EDD68832C579}" type="parTrans" cxnId="{25BC8A9B-B1D5-46D9-806A-D2FB51721BC0}">
      <dgm:prSet/>
      <dgm:spPr/>
      <dgm:t>
        <a:bodyPr/>
        <a:lstStyle/>
        <a:p>
          <a:endParaRPr lang="en-US"/>
        </a:p>
      </dgm:t>
    </dgm:pt>
    <dgm:pt modelId="{50D53A59-499D-446B-9D86-6F07CFF78E34}" type="sibTrans" cxnId="{25BC8A9B-B1D5-46D9-806A-D2FB51721BC0}">
      <dgm:prSet/>
      <dgm:spPr/>
      <dgm:t>
        <a:bodyPr/>
        <a:lstStyle/>
        <a:p>
          <a:endParaRPr lang="en-US"/>
        </a:p>
      </dgm:t>
    </dgm:pt>
    <dgm:pt modelId="{1EFBED34-AAD7-4542-9656-C3B88EE3CE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TV and Cell Phones</a:t>
          </a:r>
        </a:p>
      </dgm:t>
    </dgm:pt>
    <dgm:pt modelId="{A93067E3-D857-402B-B05B-56014D213DFA}" type="parTrans" cxnId="{09904F2D-5170-4F98-8A0D-778847C4E873}">
      <dgm:prSet/>
      <dgm:spPr/>
      <dgm:t>
        <a:bodyPr/>
        <a:lstStyle/>
        <a:p>
          <a:endParaRPr lang="en-US"/>
        </a:p>
      </dgm:t>
    </dgm:pt>
    <dgm:pt modelId="{E9DD8D6A-2437-460A-B9ED-FA35DDD6DA36}" type="sibTrans" cxnId="{09904F2D-5170-4F98-8A0D-778847C4E873}">
      <dgm:prSet/>
      <dgm:spPr/>
      <dgm:t>
        <a:bodyPr/>
        <a:lstStyle/>
        <a:p>
          <a:endParaRPr lang="en-US"/>
        </a:p>
      </dgm:t>
    </dgm:pt>
    <dgm:pt modelId="{E9045101-04D7-4AC3-BDE1-DCE8791020E6}" type="pres">
      <dgm:prSet presAssocID="{1DE8654D-3BF3-4971-B661-F827B57910B1}" presName="cycle" presStyleCnt="0">
        <dgm:presLayoutVars>
          <dgm:chMax val="1"/>
          <dgm:dir/>
          <dgm:animLvl val="ctr"/>
          <dgm:resizeHandles val="exact"/>
        </dgm:presLayoutVars>
      </dgm:prSet>
      <dgm:spPr/>
    </dgm:pt>
    <dgm:pt modelId="{D9F37051-C42C-41FF-B40B-6DD6EF0ECF90}" type="pres">
      <dgm:prSet presAssocID="{7778B459-D648-46FE-A2AC-7BFD5A930A74}" presName="centerShape" presStyleLbl="node0" presStyleIdx="0" presStyleCnt="1"/>
      <dgm:spPr/>
      <dgm:t>
        <a:bodyPr/>
        <a:lstStyle/>
        <a:p>
          <a:endParaRPr lang="en-US"/>
        </a:p>
      </dgm:t>
    </dgm:pt>
    <dgm:pt modelId="{46F5737A-9C3C-463A-AB82-93C04B1D19F2}" type="pres">
      <dgm:prSet presAssocID="{C68D5F64-575E-45C5-B94F-81EAF4E815B8}" presName="Name9" presStyleLbl="parChTrans1D2" presStyleIdx="0" presStyleCnt="9"/>
      <dgm:spPr/>
      <dgm:t>
        <a:bodyPr/>
        <a:lstStyle/>
        <a:p>
          <a:endParaRPr lang="en-US"/>
        </a:p>
      </dgm:t>
    </dgm:pt>
    <dgm:pt modelId="{E1D8797C-C49D-4596-A9BB-8375C35FEEED}" type="pres">
      <dgm:prSet presAssocID="{C68D5F64-575E-45C5-B94F-81EAF4E815B8}" presName="connTx" presStyleLbl="parChTrans1D2" presStyleIdx="0" presStyleCnt="9"/>
      <dgm:spPr/>
      <dgm:t>
        <a:bodyPr/>
        <a:lstStyle/>
        <a:p>
          <a:endParaRPr lang="en-US"/>
        </a:p>
      </dgm:t>
    </dgm:pt>
    <dgm:pt modelId="{642302BD-734D-4E7E-BDE8-2FDA23C89537}" type="pres">
      <dgm:prSet presAssocID="{9B07D655-981C-4F35-9A2D-AF7C4B409693}" presName="node" presStyleLbl="node1" presStyleIdx="0" presStyleCnt="9" custScaleX="153054" custRadScaleRad="101250" custRadScaleInc="20696">
        <dgm:presLayoutVars>
          <dgm:bulletEnabled val="1"/>
        </dgm:presLayoutVars>
      </dgm:prSet>
      <dgm:spPr/>
      <dgm:t>
        <a:bodyPr/>
        <a:lstStyle/>
        <a:p>
          <a:endParaRPr lang="en-US"/>
        </a:p>
      </dgm:t>
    </dgm:pt>
    <dgm:pt modelId="{DB1E835C-2428-410B-9C8B-35DCADB8DAA6}" type="pres">
      <dgm:prSet presAssocID="{C1D07328-AD91-4AEC-839C-3A18F0C5FF5B}" presName="Name9" presStyleLbl="parChTrans1D2" presStyleIdx="1" presStyleCnt="9"/>
      <dgm:spPr/>
      <dgm:t>
        <a:bodyPr/>
        <a:lstStyle/>
        <a:p>
          <a:endParaRPr lang="en-US"/>
        </a:p>
      </dgm:t>
    </dgm:pt>
    <dgm:pt modelId="{E5FCE5A5-AEB3-4A0C-B3EC-BBFFEA59A68D}" type="pres">
      <dgm:prSet presAssocID="{C1D07328-AD91-4AEC-839C-3A18F0C5FF5B}" presName="connTx" presStyleLbl="parChTrans1D2" presStyleIdx="1" presStyleCnt="9"/>
      <dgm:spPr/>
      <dgm:t>
        <a:bodyPr/>
        <a:lstStyle/>
        <a:p>
          <a:endParaRPr lang="en-US"/>
        </a:p>
      </dgm:t>
    </dgm:pt>
    <dgm:pt modelId="{C11B8879-4E49-4816-8091-E45432DE3A96}" type="pres">
      <dgm:prSet presAssocID="{001AF8EB-2A9C-4F07-8C37-8523292D3866}" presName="node" presStyleLbl="node1" presStyleIdx="1" presStyleCnt="9" custScaleX="158730" custScaleY="109361" custRadScaleRad="116980" custRadScaleInc="53142">
        <dgm:presLayoutVars>
          <dgm:bulletEnabled val="1"/>
        </dgm:presLayoutVars>
      </dgm:prSet>
      <dgm:spPr/>
      <dgm:t>
        <a:bodyPr/>
        <a:lstStyle/>
        <a:p>
          <a:endParaRPr lang="en-US"/>
        </a:p>
      </dgm:t>
    </dgm:pt>
    <dgm:pt modelId="{22842036-21A6-4E94-80ED-F563DE28EA41}" type="pres">
      <dgm:prSet presAssocID="{10CAA08E-467F-476A-A72C-0352E1EF5212}" presName="Name9" presStyleLbl="parChTrans1D2" presStyleIdx="2" presStyleCnt="9"/>
      <dgm:spPr/>
      <dgm:t>
        <a:bodyPr/>
        <a:lstStyle/>
        <a:p>
          <a:endParaRPr lang="en-US"/>
        </a:p>
      </dgm:t>
    </dgm:pt>
    <dgm:pt modelId="{743AD7FB-F8BC-4724-BE53-B61588F48074}" type="pres">
      <dgm:prSet presAssocID="{10CAA08E-467F-476A-A72C-0352E1EF5212}" presName="connTx" presStyleLbl="parChTrans1D2" presStyleIdx="2" presStyleCnt="9"/>
      <dgm:spPr/>
      <dgm:t>
        <a:bodyPr/>
        <a:lstStyle/>
        <a:p>
          <a:endParaRPr lang="en-US"/>
        </a:p>
      </dgm:t>
    </dgm:pt>
    <dgm:pt modelId="{1DC2299D-5A8F-4BC1-A712-397C7E2A7B01}" type="pres">
      <dgm:prSet presAssocID="{C5A78B70-5076-4043-B708-F448CEDD6D3D}" presName="node" presStyleLbl="node1" presStyleIdx="2" presStyleCnt="9" custScaleX="155657" custScaleY="94795" custRadScaleRad="119398" custRadScaleInc="322">
        <dgm:presLayoutVars>
          <dgm:bulletEnabled val="1"/>
        </dgm:presLayoutVars>
      </dgm:prSet>
      <dgm:spPr/>
      <dgm:t>
        <a:bodyPr/>
        <a:lstStyle/>
        <a:p>
          <a:endParaRPr lang="en-US"/>
        </a:p>
      </dgm:t>
    </dgm:pt>
    <dgm:pt modelId="{89F3E5B2-F089-4FCF-8952-E41C242640E7}" type="pres">
      <dgm:prSet presAssocID="{B0919A7F-3DAD-4EA9-8371-8323E2CDB7C2}" presName="Name9" presStyleLbl="parChTrans1D2" presStyleIdx="3" presStyleCnt="9"/>
      <dgm:spPr/>
      <dgm:t>
        <a:bodyPr/>
        <a:lstStyle/>
        <a:p>
          <a:endParaRPr lang="en-US"/>
        </a:p>
      </dgm:t>
    </dgm:pt>
    <dgm:pt modelId="{84F0A370-A6E1-454A-9A29-ACBCD420F360}" type="pres">
      <dgm:prSet presAssocID="{B0919A7F-3DAD-4EA9-8371-8323E2CDB7C2}" presName="connTx" presStyleLbl="parChTrans1D2" presStyleIdx="3" presStyleCnt="9"/>
      <dgm:spPr/>
      <dgm:t>
        <a:bodyPr/>
        <a:lstStyle/>
        <a:p>
          <a:endParaRPr lang="en-US"/>
        </a:p>
      </dgm:t>
    </dgm:pt>
    <dgm:pt modelId="{3CBD2DA5-D51B-48E5-9D63-AFB77532E78E}" type="pres">
      <dgm:prSet presAssocID="{61D3EC69-022E-45A1-8EC9-D75C1872C47B}" presName="node" presStyleLbl="node1" presStyleIdx="3" presStyleCnt="9" custScaleX="185032" custScaleY="104223" custRadScaleRad="96959" custRadScaleInc="-31509">
        <dgm:presLayoutVars>
          <dgm:bulletEnabled val="1"/>
        </dgm:presLayoutVars>
      </dgm:prSet>
      <dgm:spPr/>
      <dgm:t>
        <a:bodyPr/>
        <a:lstStyle/>
        <a:p>
          <a:endParaRPr lang="en-US"/>
        </a:p>
      </dgm:t>
    </dgm:pt>
    <dgm:pt modelId="{FEF12F4F-664F-486D-AEEB-7618241879E2}" type="pres">
      <dgm:prSet presAssocID="{85A1DC99-77F5-488A-A33A-5C7476E437ED}" presName="Name9" presStyleLbl="parChTrans1D2" presStyleIdx="4" presStyleCnt="9"/>
      <dgm:spPr/>
      <dgm:t>
        <a:bodyPr/>
        <a:lstStyle/>
        <a:p>
          <a:endParaRPr lang="en-US"/>
        </a:p>
      </dgm:t>
    </dgm:pt>
    <dgm:pt modelId="{9AE357D9-FB30-4351-A3B5-0DC1C0C71135}" type="pres">
      <dgm:prSet presAssocID="{85A1DC99-77F5-488A-A33A-5C7476E437ED}" presName="connTx" presStyleLbl="parChTrans1D2" presStyleIdx="4" presStyleCnt="9"/>
      <dgm:spPr/>
      <dgm:t>
        <a:bodyPr/>
        <a:lstStyle/>
        <a:p>
          <a:endParaRPr lang="en-US"/>
        </a:p>
      </dgm:t>
    </dgm:pt>
    <dgm:pt modelId="{A1EAA452-A5B3-4D53-971F-8B59556F7481}" type="pres">
      <dgm:prSet presAssocID="{6F739678-18E5-4964-81E5-E12A494E65E1}" presName="node" presStyleLbl="node1" presStyleIdx="4" presStyleCnt="9" custScaleX="169880" custRadScaleRad="112797" custRadScaleInc="-56785">
        <dgm:presLayoutVars>
          <dgm:bulletEnabled val="1"/>
        </dgm:presLayoutVars>
      </dgm:prSet>
      <dgm:spPr/>
      <dgm:t>
        <a:bodyPr/>
        <a:lstStyle/>
        <a:p>
          <a:endParaRPr lang="en-US"/>
        </a:p>
      </dgm:t>
    </dgm:pt>
    <dgm:pt modelId="{F52A342F-280A-4A98-B8DA-2B7B8900A8CC}" type="pres">
      <dgm:prSet presAssocID="{BBA4A3E8-3E52-4725-8DC4-4C541063DC31}" presName="Name9" presStyleLbl="parChTrans1D2" presStyleIdx="5" presStyleCnt="9"/>
      <dgm:spPr/>
      <dgm:t>
        <a:bodyPr/>
        <a:lstStyle/>
        <a:p>
          <a:endParaRPr lang="en-US"/>
        </a:p>
      </dgm:t>
    </dgm:pt>
    <dgm:pt modelId="{C8E8D2F0-A04B-4B2E-9FC0-E49E67C9E00D}" type="pres">
      <dgm:prSet presAssocID="{BBA4A3E8-3E52-4725-8DC4-4C541063DC31}" presName="connTx" presStyleLbl="parChTrans1D2" presStyleIdx="5" presStyleCnt="9"/>
      <dgm:spPr/>
      <dgm:t>
        <a:bodyPr/>
        <a:lstStyle/>
        <a:p>
          <a:endParaRPr lang="en-US"/>
        </a:p>
      </dgm:t>
    </dgm:pt>
    <dgm:pt modelId="{CA451E0F-5499-435B-8D00-B4D4A16C6C36}" type="pres">
      <dgm:prSet presAssocID="{B95FF907-0DB4-4D88-8EBF-08F5B00FC393}" presName="node" presStyleLbl="node1" presStyleIdx="5" presStyleCnt="9" custScaleX="154021">
        <dgm:presLayoutVars>
          <dgm:bulletEnabled val="1"/>
        </dgm:presLayoutVars>
      </dgm:prSet>
      <dgm:spPr/>
      <dgm:t>
        <a:bodyPr/>
        <a:lstStyle/>
        <a:p>
          <a:endParaRPr lang="en-US"/>
        </a:p>
      </dgm:t>
    </dgm:pt>
    <dgm:pt modelId="{7C7AC8D7-D871-423E-BFC0-9CEE8E5B6700}" type="pres">
      <dgm:prSet presAssocID="{DB402F73-0704-440D-85C6-EDEEFD3FB7B5}" presName="Name9" presStyleLbl="parChTrans1D2" presStyleIdx="6" presStyleCnt="9"/>
      <dgm:spPr/>
      <dgm:t>
        <a:bodyPr/>
        <a:lstStyle/>
        <a:p>
          <a:endParaRPr lang="en-US"/>
        </a:p>
      </dgm:t>
    </dgm:pt>
    <dgm:pt modelId="{22EFC1E8-1F19-4D7E-82ED-7DBC14A0FE3C}" type="pres">
      <dgm:prSet presAssocID="{DB402F73-0704-440D-85C6-EDEEFD3FB7B5}" presName="connTx" presStyleLbl="parChTrans1D2" presStyleIdx="6" presStyleCnt="9"/>
      <dgm:spPr/>
      <dgm:t>
        <a:bodyPr/>
        <a:lstStyle/>
        <a:p>
          <a:endParaRPr lang="en-US"/>
        </a:p>
      </dgm:t>
    </dgm:pt>
    <dgm:pt modelId="{F835502E-31D3-4C3B-9F16-8D904F1EA245}" type="pres">
      <dgm:prSet presAssocID="{C3DA8685-212E-47E9-A307-E3D5EADA4759}" presName="node" presStyleLbl="node1" presStyleIdx="6" presStyleCnt="9" custScaleX="151691" custScaleY="127827" custRadScaleRad="112527" custRadScaleInc="11015">
        <dgm:presLayoutVars>
          <dgm:bulletEnabled val="1"/>
        </dgm:presLayoutVars>
      </dgm:prSet>
      <dgm:spPr/>
      <dgm:t>
        <a:bodyPr/>
        <a:lstStyle/>
        <a:p>
          <a:endParaRPr lang="en-US"/>
        </a:p>
      </dgm:t>
    </dgm:pt>
    <dgm:pt modelId="{062600BC-C9C0-48F9-BAE4-6B723E33517F}" type="pres">
      <dgm:prSet presAssocID="{67C6F399-4042-47BC-8E4F-EDD68832C579}" presName="Name9" presStyleLbl="parChTrans1D2" presStyleIdx="7" presStyleCnt="9"/>
      <dgm:spPr/>
      <dgm:t>
        <a:bodyPr/>
        <a:lstStyle/>
        <a:p>
          <a:endParaRPr lang="en-US"/>
        </a:p>
      </dgm:t>
    </dgm:pt>
    <dgm:pt modelId="{EA8A3552-6225-41E7-B7BE-7E27D3D448FE}" type="pres">
      <dgm:prSet presAssocID="{67C6F399-4042-47BC-8E4F-EDD68832C579}" presName="connTx" presStyleLbl="parChTrans1D2" presStyleIdx="7" presStyleCnt="9"/>
      <dgm:spPr/>
      <dgm:t>
        <a:bodyPr/>
        <a:lstStyle/>
        <a:p>
          <a:endParaRPr lang="en-US"/>
        </a:p>
      </dgm:t>
    </dgm:pt>
    <dgm:pt modelId="{F0F7AB57-416A-4610-BF4A-8B25973BA472}" type="pres">
      <dgm:prSet presAssocID="{AFF7EA77-69AF-4ADA-8890-49EE3A91B9AC}" presName="node" presStyleLbl="node1" presStyleIdx="7" presStyleCnt="9" custScaleX="187525" custScaleY="112324">
        <dgm:presLayoutVars>
          <dgm:bulletEnabled val="1"/>
        </dgm:presLayoutVars>
      </dgm:prSet>
      <dgm:spPr/>
      <dgm:t>
        <a:bodyPr/>
        <a:lstStyle/>
        <a:p>
          <a:endParaRPr lang="en-US"/>
        </a:p>
      </dgm:t>
    </dgm:pt>
    <dgm:pt modelId="{FC4FD46D-0A76-44E0-AFDC-AF1DA0970042}" type="pres">
      <dgm:prSet presAssocID="{A93067E3-D857-402B-B05B-56014D213DFA}" presName="Name9" presStyleLbl="parChTrans1D2" presStyleIdx="8" presStyleCnt="9"/>
      <dgm:spPr/>
      <dgm:t>
        <a:bodyPr/>
        <a:lstStyle/>
        <a:p>
          <a:endParaRPr lang="en-US"/>
        </a:p>
      </dgm:t>
    </dgm:pt>
    <dgm:pt modelId="{56C372B9-8F18-4552-BE68-7204A91E3E6F}" type="pres">
      <dgm:prSet presAssocID="{A93067E3-D857-402B-B05B-56014D213DFA}" presName="connTx" presStyleLbl="parChTrans1D2" presStyleIdx="8" presStyleCnt="9"/>
      <dgm:spPr/>
      <dgm:t>
        <a:bodyPr/>
        <a:lstStyle/>
        <a:p>
          <a:endParaRPr lang="en-US"/>
        </a:p>
      </dgm:t>
    </dgm:pt>
    <dgm:pt modelId="{5CD31DEB-31C6-43F3-9716-D2C524B5B159}" type="pres">
      <dgm:prSet presAssocID="{1EFBED34-AAD7-4542-9656-C3B88EE3CE97}" presName="node" presStyleLbl="node1" presStyleIdx="8" presStyleCnt="9" custScaleX="174663" custScaleY="109361" custRadScaleRad="115176" custRadScaleInc="-16173">
        <dgm:presLayoutVars>
          <dgm:bulletEnabled val="1"/>
        </dgm:presLayoutVars>
      </dgm:prSet>
      <dgm:spPr/>
      <dgm:t>
        <a:bodyPr/>
        <a:lstStyle/>
        <a:p>
          <a:endParaRPr lang="en-US"/>
        </a:p>
      </dgm:t>
    </dgm:pt>
  </dgm:ptLst>
  <dgm:cxnLst>
    <dgm:cxn modelId="{C1E48A50-1D1F-4CED-9886-2889AA91F3C2}" type="presOf" srcId="{A93067E3-D857-402B-B05B-56014D213DFA}" destId="{56C372B9-8F18-4552-BE68-7204A91E3E6F}" srcOrd="1" destOrd="0" presId="urn:microsoft.com/office/officeart/2005/8/layout/radial1"/>
    <dgm:cxn modelId="{C39A253F-C392-4855-B94E-6513EB15A254}" type="presOf" srcId="{C3DA8685-212E-47E9-A307-E3D5EADA4759}" destId="{F835502E-31D3-4C3B-9F16-8D904F1EA245}" srcOrd="0" destOrd="0" presId="urn:microsoft.com/office/officeart/2005/8/layout/radial1"/>
    <dgm:cxn modelId="{C41083D4-91DB-4380-93EE-98DCF8E254A7}" type="presOf" srcId="{BBA4A3E8-3E52-4725-8DC4-4C541063DC31}" destId="{F52A342F-280A-4A98-B8DA-2B7B8900A8CC}" srcOrd="0" destOrd="0" presId="urn:microsoft.com/office/officeart/2005/8/layout/radial1"/>
    <dgm:cxn modelId="{4B793459-059F-4D81-87E8-98A4EB8B70D2}" type="presOf" srcId="{DB402F73-0704-440D-85C6-EDEEFD3FB7B5}" destId="{7C7AC8D7-D871-423E-BFC0-9CEE8E5B6700}" srcOrd="0" destOrd="0" presId="urn:microsoft.com/office/officeart/2005/8/layout/radial1"/>
    <dgm:cxn modelId="{1AFF43FC-CA59-4DBD-A0C9-82012A05DD29}" type="presOf" srcId="{C1D07328-AD91-4AEC-839C-3A18F0C5FF5B}" destId="{DB1E835C-2428-410B-9C8B-35DCADB8DAA6}" srcOrd="0" destOrd="0" presId="urn:microsoft.com/office/officeart/2005/8/layout/radial1"/>
    <dgm:cxn modelId="{59EF8C6F-3C71-4AEE-8245-AC5CCAB2FCA7}" srcId="{7778B459-D648-46FE-A2AC-7BFD5A930A74}" destId="{001AF8EB-2A9C-4F07-8C37-8523292D3866}" srcOrd="1" destOrd="0" parTransId="{C1D07328-AD91-4AEC-839C-3A18F0C5FF5B}" sibTransId="{9BF9C005-EB63-4497-82E8-22CAE1E78B66}"/>
    <dgm:cxn modelId="{F6DF940B-6D3A-4216-962B-9AAB4767B0D7}" type="presOf" srcId="{6F739678-18E5-4964-81E5-E12A494E65E1}" destId="{A1EAA452-A5B3-4D53-971F-8B59556F7481}" srcOrd="0" destOrd="0" presId="urn:microsoft.com/office/officeart/2005/8/layout/radial1"/>
    <dgm:cxn modelId="{26DE5E84-09A0-4B28-865D-36394C30DDDC}" type="presOf" srcId="{10CAA08E-467F-476A-A72C-0352E1EF5212}" destId="{743AD7FB-F8BC-4724-BE53-B61588F48074}" srcOrd="1" destOrd="0" presId="urn:microsoft.com/office/officeart/2005/8/layout/radial1"/>
    <dgm:cxn modelId="{A89E2D04-835A-4D82-8810-74B9D95DA88A}" type="presOf" srcId="{67C6F399-4042-47BC-8E4F-EDD68832C579}" destId="{EA8A3552-6225-41E7-B7BE-7E27D3D448FE}" srcOrd="1" destOrd="0" presId="urn:microsoft.com/office/officeart/2005/8/layout/radial1"/>
    <dgm:cxn modelId="{8B3AC589-773A-4572-8CF6-576BEC3BF8CF}" type="presOf" srcId="{7778B459-D648-46FE-A2AC-7BFD5A930A74}" destId="{D9F37051-C42C-41FF-B40B-6DD6EF0ECF90}" srcOrd="0" destOrd="0" presId="urn:microsoft.com/office/officeart/2005/8/layout/radial1"/>
    <dgm:cxn modelId="{C820A9E1-A3CB-4E07-B2FA-3D5844147B6B}" type="presOf" srcId="{85A1DC99-77F5-488A-A33A-5C7476E437ED}" destId="{FEF12F4F-664F-486D-AEEB-7618241879E2}" srcOrd="0" destOrd="0" presId="urn:microsoft.com/office/officeart/2005/8/layout/radial1"/>
    <dgm:cxn modelId="{81B6C2C3-397D-49A0-B714-B201D0671CA6}" type="presOf" srcId="{001AF8EB-2A9C-4F07-8C37-8523292D3866}" destId="{C11B8879-4E49-4816-8091-E45432DE3A96}" srcOrd="0" destOrd="0" presId="urn:microsoft.com/office/officeart/2005/8/layout/radial1"/>
    <dgm:cxn modelId="{F0327A12-6D21-450F-81D8-1C4DFCDF1D2C}" type="presOf" srcId="{10CAA08E-467F-476A-A72C-0352E1EF5212}" destId="{22842036-21A6-4E94-80ED-F563DE28EA41}" srcOrd="0" destOrd="0" presId="urn:microsoft.com/office/officeart/2005/8/layout/radial1"/>
    <dgm:cxn modelId="{7052B110-F1C7-4AD0-BA45-59270A17C5D8}" type="presOf" srcId="{C1D07328-AD91-4AEC-839C-3A18F0C5FF5B}" destId="{E5FCE5A5-AEB3-4A0C-B3EC-BBFFEA59A68D}" srcOrd="1" destOrd="0" presId="urn:microsoft.com/office/officeart/2005/8/layout/radial1"/>
    <dgm:cxn modelId="{9AD520E5-1C28-4CFC-A940-59DF149F67D3}" type="presOf" srcId="{BBA4A3E8-3E52-4725-8DC4-4C541063DC31}" destId="{C8E8D2F0-A04B-4B2E-9FC0-E49E67C9E00D}" srcOrd="1" destOrd="0" presId="urn:microsoft.com/office/officeart/2005/8/layout/radial1"/>
    <dgm:cxn modelId="{97559366-EB1A-4AEE-AAAB-09681F76C5ED}" type="presOf" srcId="{DB402F73-0704-440D-85C6-EDEEFD3FB7B5}" destId="{22EFC1E8-1F19-4D7E-82ED-7DBC14A0FE3C}" srcOrd="1" destOrd="0" presId="urn:microsoft.com/office/officeart/2005/8/layout/radial1"/>
    <dgm:cxn modelId="{CD31360D-96FA-4D81-A03B-0CE0CAAC404D}" type="presOf" srcId="{67C6F399-4042-47BC-8E4F-EDD68832C579}" destId="{062600BC-C9C0-48F9-BAE4-6B723E33517F}" srcOrd="0" destOrd="0" presId="urn:microsoft.com/office/officeart/2005/8/layout/radial1"/>
    <dgm:cxn modelId="{543BADFB-153B-4162-BD33-E7FC72686C43}" type="presOf" srcId="{1DE8654D-3BF3-4971-B661-F827B57910B1}" destId="{E9045101-04D7-4AC3-BDE1-DCE8791020E6}" srcOrd="0" destOrd="0" presId="urn:microsoft.com/office/officeart/2005/8/layout/radial1"/>
    <dgm:cxn modelId="{28E4583F-7FBF-49BD-BC04-AB5DBF53B30A}" type="presOf" srcId="{C68D5F64-575E-45C5-B94F-81EAF4E815B8}" destId="{46F5737A-9C3C-463A-AB82-93C04B1D19F2}" srcOrd="0" destOrd="0" presId="urn:microsoft.com/office/officeart/2005/8/layout/radial1"/>
    <dgm:cxn modelId="{6EC04BDD-9331-4649-AEC0-631D9510646D}" srcId="{7778B459-D648-46FE-A2AC-7BFD5A930A74}" destId="{9B07D655-981C-4F35-9A2D-AF7C4B409693}" srcOrd="0" destOrd="0" parTransId="{C68D5F64-575E-45C5-B94F-81EAF4E815B8}" sibTransId="{1E9417A9-D495-4131-A369-2A4598F0E7A0}"/>
    <dgm:cxn modelId="{7D36FAC1-2326-4BA9-B7C7-5540ECB9B540}" srcId="{1DE8654D-3BF3-4971-B661-F827B57910B1}" destId="{7778B459-D648-46FE-A2AC-7BFD5A930A74}" srcOrd="0" destOrd="0" parTransId="{EE3F0844-65D9-4B64-A2CC-0003A775C2BD}" sibTransId="{492AA7B7-EF6E-414E-8845-F54750C9A1FE}"/>
    <dgm:cxn modelId="{5BC463D7-55F2-405C-BC90-679E8B1BC7C1}" type="presOf" srcId="{C5A78B70-5076-4043-B708-F448CEDD6D3D}" destId="{1DC2299D-5A8F-4BC1-A712-397C7E2A7B01}" srcOrd="0" destOrd="0" presId="urn:microsoft.com/office/officeart/2005/8/layout/radial1"/>
    <dgm:cxn modelId="{380CB2B6-86DF-4208-91BE-DAA2DA3409F7}" srcId="{7778B459-D648-46FE-A2AC-7BFD5A930A74}" destId="{B95FF907-0DB4-4D88-8EBF-08F5B00FC393}" srcOrd="5" destOrd="0" parTransId="{BBA4A3E8-3E52-4725-8DC4-4C541063DC31}" sibTransId="{62E73FCE-6234-4448-8DBA-29EF7C4D6030}"/>
    <dgm:cxn modelId="{90C673D6-23BD-451C-8BFA-EDDC8BB024DD}" type="presOf" srcId="{1EFBED34-AAD7-4542-9656-C3B88EE3CE97}" destId="{5CD31DEB-31C6-43F3-9716-D2C524B5B159}" srcOrd="0" destOrd="0" presId="urn:microsoft.com/office/officeart/2005/8/layout/radial1"/>
    <dgm:cxn modelId="{AF9CF419-EEEB-48A8-9489-CD842883F129}" srcId="{7778B459-D648-46FE-A2AC-7BFD5A930A74}" destId="{6F739678-18E5-4964-81E5-E12A494E65E1}" srcOrd="4" destOrd="0" parTransId="{85A1DC99-77F5-488A-A33A-5C7476E437ED}" sibTransId="{9EB5DE52-5E30-44C2-936D-C4D922CFA17D}"/>
    <dgm:cxn modelId="{6FC2AD91-346F-4BF0-A455-B09F90E435EF}" type="presOf" srcId="{9B07D655-981C-4F35-9A2D-AF7C4B409693}" destId="{642302BD-734D-4E7E-BDE8-2FDA23C89537}" srcOrd="0" destOrd="0" presId="urn:microsoft.com/office/officeart/2005/8/layout/radial1"/>
    <dgm:cxn modelId="{809032C6-D5E0-46A5-9BB3-0A10F5F9FE17}" type="presOf" srcId="{B95FF907-0DB4-4D88-8EBF-08F5B00FC393}" destId="{CA451E0F-5499-435B-8D00-B4D4A16C6C36}" srcOrd="0" destOrd="0" presId="urn:microsoft.com/office/officeart/2005/8/layout/radial1"/>
    <dgm:cxn modelId="{2AC5CA80-F9BC-4979-8924-5DCE13155AD1}" type="presOf" srcId="{85A1DC99-77F5-488A-A33A-5C7476E437ED}" destId="{9AE357D9-FB30-4351-A3B5-0DC1C0C71135}" srcOrd="1" destOrd="0" presId="urn:microsoft.com/office/officeart/2005/8/layout/radial1"/>
    <dgm:cxn modelId="{C0BCD281-04FC-45A3-B849-91DBC495A814}" srcId="{7778B459-D648-46FE-A2AC-7BFD5A930A74}" destId="{C5A78B70-5076-4043-B708-F448CEDD6D3D}" srcOrd="2" destOrd="0" parTransId="{10CAA08E-467F-476A-A72C-0352E1EF5212}" sibTransId="{0D2AF0B3-14E8-4F1B-B29A-10733C5E5B26}"/>
    <dgm:cxn modelId="{DB42E25A-7831-4D31-A5A6-0C2FF17C2949}" type="presOf" srcId="{C68D5F64-575E-45C5-B94F-81EAF4E815B8}" destId="{E1D8797C-C49D-4596-A9BB-8375C35FEEED}" srcOrd="1" destOrd="0" presId="urn:microsoft.com/office/officeart/2005/8/layout/radial1"/>
    <dgm:cxn modelId="{01FBC508-2093-4520-96BF-2A1509A5E539}" type="presOf" srcId="{AFF7EA77-69AF-4ADA-8890-49EE3A91B9AC}" destId="{F0F7AB57-416A-4610-BF4A-8B25973BA472}" srcOrd="0" destOrd="0" presId="urn:microsoft.com/office/officeart/2005/8/layout/radial1"/>
    <dgm:cxn modelId="{9E296967-F5AB-4898-8546-9461D35C3757}" type="presOf" srcId="{61D3EC69-022E-45A1-8EC9-D75C1872C47B}" destId="{3CBD2DA5-D51B-48E5-9D63-AFB77532E78E}" srcOrd="0" destOrd="0" presId="urn:microsoft.com/office/officeart/2005/8/layout/radial1"/>
    <dgm:cxn modelId="{D160FCF6-8661-4A98-9B27-35AE44BF1928}" type="presOf" srcId="{B0919A7F-3DAD-4EA9-8371-8323E2CDB7C2}" destId="{89F3E5B2-F089-4FCF-8952-E41C242640E7}" srcOrd="0" destOrd="0" presId="urn:microsoft.com/office/officeart/2005/8/layout/radial1"/>
    <dgm:cxn modelId="{7FA39A45-A167-4787-A9B3-D70F9B7327BE}" srcId="{7778B459-D648-46FE-A2AC-7BFD5A930A74}" destId="{61D3EC69-022E-45A1-8EC9-D75C1872C47B}" srcOrd="3" destOrd="0" parTransId="{B0919A7F-3DAD-4EA9-8371-8323E2CDB7C2}" sibTransId="{214A76DE-7C37-4743-90AF-C7FB160DCD85}"/>
    <dgm:cxn modelId="{1F7E748D-B3C4-4FF6-86F2-5EABE52FCDF8}" type="presOf" srcId="{B0919A7F-3DAD-4EA9-8371-8323E2CDB7C2}" destId="{84F0A370-A6E1-454A-9A29-ACBCD420F360}" srcOrd="1" destOrd="0" presId="urn:microsoft.com/office/officeart/2005/8/layout/radial1"/>
    <dgm:cxn modelId="{09904F2D-5170-4F98-8A0D-778847C4E873}" srcId="{7778B459-D648-46FE-A2AC-7BFD5A930A74}" destId="{1EFBED34-AAD7-4542-9656-C3B88EE3CE97}" srcOrd="8" destOrd="0" parTransId="{A93067E3-D857-402B-B05B-56014D213DFA}" sibTransId="{E9DD8D6A-2437-460A-B9ED-FA35DDD6DA36}"/>
    <dgm:cxn modelId="{717D03F9-CE43-4CB4-99E7-A847FF23508D}" type="presOf" srcId="{A93067E3-D857-402B-B05B-56014D213DFA}" destId="{FC4FD46D-0A76-44E0-AFDC-AF1DA0970042}" srcOrd="0" destOrd="0" presId="urn:microsoft.com/office/officeart/2005/8/layout/radial1"/>
    <dgm:cxn modelId="{25BC8A9B-B1D5-46D9-806A-D2FB51721BC0}" srcId="{7778B459-D648-46FE-A2AC-7BFD5A930A74}" destId="{AFF7EA77-69AF-4ADA-8890-49EE3A91B9AC}" srcOrd="7" destOrd="0" parTransId="{67C6F399-4042-47BC-8E4F-EDD68832C579}" sibTransId="{50D53A59-499D-446B-9D86-6F07CFF78E34}"/>
    <dgm:cxn modelId="{6EA14CEA-BF1B-4DE0-A22A-F9BCB932B16A}" srcId="{7778B459-D648-46FE-A2AC-7BFD5A930A74}" destId="{C3DA8685-212E-47E9-A307-E3D5EADA4759}" srcOrd="6" destOrd="0" parTransId="{DB402F73-0704-440D-85C6-EDEEFD3FB7B5}" sibTransId="{E4416DD9-CE2B-4343-A05C-4F8C88E86CD1}"/>
    <dgm:cxn modelId="{3596BFDF-5847-4661-AAB8-1281A973ABCF}" type="presParOf" srcId="{E9045101-04D7-4AC3-BDE1-DCE8791020E6}" destId="{D9F37051-C42C-41FF-B40B-6DD6EF0ECF90}" srcOrd="0" destOrd="0" presId="urn:microsoft.com/office/officeart/2005/8/layout/radial1"/>
    <dgm:cxn modelId="{E8E3ED2D-9F06-4311-8D57-0B4293B231CB}" type="presParOf" srcId="{E9045101-04D7-4AC3-BDE1-DCE8791020E6}" destId="{46F5737A-9C3C-463A-AB82-93C04B1D19F2}" srcOrd="1" destOrd="0" presId="urn:microsoft.com/office/officeart/2005/8/layout/radial1"/>
    <dgm:cxn modelId="{E9CC009A-1FD9-4CE1-AAEE-77EAAC572B63}" type="presParOf" srcId="{46F5737A-9C3C-463A-AB82-93C04B1D19F2}" destId="{E1D8797C-C49D-4596-A9BB-8375C35FEEED}" srcOrd="0" destOrd="0" presId="urn:microsoft.com/office/officeart/2005/8/layout/radial1"/>
    <dgm:cxn modelId="{6030979C-2667-4DB9-8954-FF04C1B3DC3B}" type="presParOf" srcId="{E9045101-04D7-4AC3-BDE1-DCE8791020E6}" destId="{642302BD-734D-4E7E-BDE8-2FDA23C89537}" srcOrd="2" destOrd="0" presId="urn:microsoft.com/office/officeart/2005/8/layout/radial1"/>
    <dgm:cxn modelId="{17736AE4-495E-4AE1-8C03-3E2A9DE744B2}" type="presParOf" srcId="{E9045101-04D7-4AC3-BDE1-DCE8791020E6}" destId="{DB1E835C-2428-410B-9C8B-35DCADB8DAA6}" srcOrd="3" destOrd="0" presId="urn:microsoft.com/office/officeart/2005/8/layout/radial1"/>
    <dgm:cxn modelId="{5FB744C7-EDA1-45C3-AB8B-ECE4D52CDE3C}" type="presParOf" srcId="{DB1E835C-2428-410B-9C8B-35DCADB8DAA6}" destId="{E5FCE5A5-AEB3-4A0C-B3EC-BBFFEA59A68D}" srcOrd="0" destOrd="0" presId="urn:microsoft.com/office/officeart/2005/8/layout/radial1"/>
    <dgm:cxn modelId="{C1915B72-6CF9-4521-85E9-6A4814E5F110}" type="presParOf" srcId="{E9045101-04D7-4AC3-BDE1-DCE8791020E6}" destId="{C11B8879-4E49-4816-8091-E45432DE3A96}" srcOrd="4" destOrd="0" presId="urn:microsoft.com/office/officeart/2005/8/layout/radial1"/>
    <dgm:cxn modelId="{28BDF01F-3E53-473C-850F-5BCCB772E0AC}" type="presParOf" srcId="{E9045101-04D7-4AC3-BDE1-DCE8791020E6}" destId="{22842036-21A6-4E94-80ED-F563DE28EA41}" srcOrd="5" destOrd="0" presId="urn:microsoft.com/office/officeart/2005/8/layout/radial1"/>
    <dgm:cxn modelId="{F6FA7C30-9DE2-4CF4-AC40-AB02381682D0}" type="presParOf" srcId="{22842036-21A6-4E94-80ED-F563DE28EA41}" destId="{743AD7FB-F8BC-4724-BE53-B61588F48074}" srcOrd="0" destOrd="0" presId="urn:microsoft.com/office/officeart/2005/8/layout/radial1"/>
    <dgm:cxn modelId="{64C21D6B-B912-46BD-9159-511417673924}" type="presParOf" srcId="{E9045101-04D7-4AC3-BDE1-DCE8791020E6}" destId="{1DC2299D-5A8F-4BC1-A712-397C7E2A7B01}" srcOrd="6" destOrd="0" presId="urn:microsoft.com/office/officeart/2005/8/layout/radial1"/>
    <dgm:cxn modelId="{9E7DB224-A158-4485-BD7E-39C368A076FA}" type="presParOf" srcId="{E9045101-04D7-4AC3-BDE1-DCE8791020E6}" destId="{89F3E5B2-F089-4FCF-8952-E41C242640E7}" srcOrd="7" destOrd="0" presId="urn:microsoft.com/office/officeart/2005/8/layout/radial1"/>
    <dgm:cxn modelId="{3D9FCFB2-7495-42CB-B9CC-A66D96AAC55C}" type="presParOf" srcId="{89F3E5B2-F089-4FCF-8952-E41C242640E7}" destId="{84F0A370-A6E1-454A-9A29-ACBCD420F360}" srcOrd="0" destOrd="0" presId="urn:microsoft.com/office/officeart/2005/8/layout/radial1"/>
    <dgm:cxn modelId="{8BAAE501-1539-45F8-A38F-71E895DB1A2B}" type="presParOf" srcId="{E9045101-04D7-4AC3-BDE1-DCE8791020E6}" destId="{3CBD2DA5-D51B-48E5-9D63-AFB77532E78E}" srcOrd="8" destOrd="0" presId="urn:microsoft.com/office/officeart/2005/8/layout/radial1"/>
    <dgm:cxn modelId="{3D2E8D76-CCE4-421E-86B2-F09B9D8E739B}" type="presParOf" srcId="{E9045101-04D7-4AC3-BDE1-DCE8791020E6}" destId="{FEF12F4F-664F-486D-AEEB-7618241879E2}" srcOrd="9" destOrd="0" presId="urn:microsoft.com/office/officeart/2005/8/layout/radial1"/>
    <dgm:cxn modelId="{068B9FE5-34AB-4159-A1D7-14D4A2A8BDDB}" type="presParOf" srcId="{FEF12F4F-664F-486D-AEEB-7618241879E2}" destId="{9AE357D9-FB30-4351-A3B5-0DC1C0C71135}" srcOrd="0" destOrd="0" presId="urn:microsoft.com/office/officeart/2005/8/layout/radial1"/>
    <dgm:cxn modelId="{1E851840-486A-4A4A-811A-4240BA62BCC3}" type="presParOf" srcId="{E9045101-04D7-4AC3-BDE1-DCE8791020E6}" destId="{A1EAA452-A5B3-4D53-971F-8B59556F7481}" srcOrd="10" destOrd="0" presId="urn:microsoft.com/office/officeart/2005/8/layout/radial1"/>
    <dgm:cxn modelId="{F1024528-DAE9-4E2E-A3D1-FA03987F84D3}" type="presParOf" srcId="{E9045101-04D7-4AC3-BDE1-DCE8791020E6}" destId="{F52A342F-280A-4A98-B8DA-2B7B8900A8CC}" srcOrd="11" destOrd="0" presId="urn:microsoft.com/office/officeart/2005/8/layout/radial1"/>
    <dgm:cxn modelId="{149CE4EF-0F6F-4BF2-A954-50B80F97D2FF}" type="presParOf" srcId="{F52A342F-280A-4A98-B8DA-2B7B8900A8CC}" destId="{C8E8D2F0-A04B-4B2E-9FC0-E49E67C9E00D}" srcOrd="0" destOrd="0" presId="urn:microsoft.com/office/officeart/2005/8/layout/radial1"/>
    <dgm:cxn modelId="{86CA9D48-0096-46DE-BB5F-3023EDC32E7B}" type="presParOf" srcId="{E9045101-04D7-4AC3-BDE1-DCE8791020E6}" destId="{CA451E0F-5499-435B-8D00-B4D4A16C6C36}" srcOrd="12" destOrd="0" presId="urn:microsoft.com/office/officeart/2005/8/layout/radial1"/>
    <dgm:cxn modelId="{ADC40170-1047-4AF5-8158-D760464161D0}" type="presParOf" srcId="{E9045101-04D7-4AC3-BDE1-DCE8791020E6}" destId="{7C7AC8D7-D871-423E-BFC0-9CEE8E5B6700}" srcOrd="13" destOrd="0" presId="urn:microsoft.com/office/officeart/2005/8/layout/radial1"/>
    <dgm:cxn modelId="{62361247-073B-4C5C-B19D-E9FDF7351FA2}" type="presParOf" srcId="{7C7AC8D7-D871-423E-BFC0-9CEE8E5B6700}" destId="{22EFC1E8-1F19-4D7E-82ED-7DBC14A0FE3C}" srcOrd="0" destOrd="0" presId="urn:microsoft.com/office/officeart/2005/8/layout/radial1"/>
    <dgm:cxn modelId="{2FD0BABA-7675-46A4-929F-439414351A58}" type="presParOf" srcId="{E9045101-04D7-4AC3-BDE1-DCE8791020E6}" destId="{F835502E-31D3-4C3B-9F16-8D904F1EA245}" srcOrd="14" destOrd="0" presId="urn:microsoft.com/office/officeart/2005/8/layout/radial1"/>
    <dgm:cxn modelId="{211645A3-B503-4F19-A23C-444855B73F5F}" type="presParOf" srcId="{E9045101-04D7-4AC3-BDE1-DCE8791020E6}" destId="{062600BC-C9C0-48F9-BAE4-6B723E33517F}" srcOrd="15" destOrd="0" presId="urn:microsoft.com/office/officeart/2005/8/layout/radial1"/>
    <dgm:cxn modelId="{7AC977BE-3928-4BF9-AD6B-3D13A00A2B46}" type="presParOf" srcId="{062600BC-C9C0-48F9-BAE4-6B723E33517F}" destId="{EA8A3552-6225-41E7-B7BE-7E27D3D448FE}" srcOrd="0" destOrd="0" presId="urn:microsoft.com/office/officeart/2005/8/layout/radial1"/>
    <dgm:cxn modelId="{87DFD5EB-BA2A-4C8B-A318-3BF3DDD0FC23}" type="presParOf" srcId="{E9045101-04D7-4AC3-BDE1-DCE8791020E6}" destId="{F0F7AB57-416A-4610-BF4A-8B25973BA472}" srcOrd="16" destOrd="0" presId="urn:microsoft.com/office/officeart/2005/8/layout/radial1"/>
    <dgm:cxn modelId="{1D071951-1012-4E77-A351-6B6DEA02AFEC}" type="presParOf" srcId="{E9045101-04D7-4AC3-BDE1-DCE8791020E6}" destId="{FC4FD46D-0A76-44E0-AFDC-AF1DA0970042}" srcOrd="17" destOrd="0" presId="urn:microsoft.com/office/officeart/2005/8/layout/radial1"/>
    <dgm:cxn modelId="{AF62AB44-B5AD-4EE6-BDDC-515E08E4A758}" type="presParOf" srcId="{FC4FD46D-0A76-44E0-AFDC-AF1DA0970042}" destId="{56C372B9-8F18-4552-BE68-7204A91E3E6F}" srcOrd="0" destOrd="0" presId="urn:microsoft.com/office/officeart/2005/8/layout/radial1"/>
    <dgm:cxn modelId="{8F95E343-1CDF-4AE5-BD5E-FBBD982275CF}" type="presParOf" srcId="{E9045101-04D7-4AC3-BDE1-DCE8791020E6}" destId="{5CD31DEB-31C6-43F3-9716-D2C524B5B159}" srcOrd="1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37051-C42C-41FF-B40B-6DD6EF0ECF90}">
      <dsp:nvSpPr>
        <dsp:cNvPr id="0" name=""/>
        <dsp:cNvSpPr/>
      </dsp:nvSpPr>
      <dsp:spPr>
        <a:xfrm>
          <a:off x="1847214" y="1298582"/>
          <a:ext cx="681335" cy="681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Arial" charset="0"/>
            </a:rPr>
            <a:t>Solar storms</a:t>
          </a:r>
        </a:p>
      </dsp:txBody>
      <dsp:txXfrm>
        <a:off x="1946993" y="1398361"/>
        <a:ext cx="481777" cy="481777"/>
      </dsp:txXfrm>
    </dsp:sp>
    <dsp:sp modelId="{46F5737A-9C3C-463A-AB82-93C04B1D19F2}">
      <dsp:nvSpPr>
        <dsp:cNvPr id="0" name=""/>
        <dsp:cNvSpPr/>
      </dsp:nvSpPr>
      <dsp:spPr>
        <a:xfrm rot="16450108">
          <a:off x="1925097" y="975846"/>
          <a:ext cx="620174" cy="28740"/>
        </a:xfrm>
        <a:custGeom>
          <a:avLst/>
          <a:gdLst/>
          <a:ahLst/>
          <a:cxnLst/>
          <a:rect l="0" t="0" r="0" b="0"/>
          <a:pathLst>
            <a:path>
              <a:moveTo>
                <a:pt x="0" y="14370"/>
              </a:moveTo>
              <a:lnTo>
                <a:pt x="620174" y="14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19680" y="974712"/>
        <a:ext cx="31008" cy="31008"/>
      </dsp:txXfrm>
    </dsp:sp>
    <dsp:sp modelId="{642302BD-734D-4E7E-BDE8-2FDA23C89537}">
      <dsp:nvSpPr>
        <dsp:cNvPr id="0" name=""/>
        <dsp:cNvSpPr/>
      </dsp:nvSpPr>
      <dsp:spPr>
        <a:xfrm>
          <a:off x="1761120" y="0"/>
          <a:ext cx="1042810" cy="681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Railroad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systems</a:t>
          </a:r>
        </a:p>
      </dsp:txBody>
      <dsp:txXfrm>
        <a:off x="1913836" y="99779"/>
        <a:ext cx="737378" cy="481777"/>
      </dsp:txXfrm>
    </dsp:sp>
    <dsp:sp modelId="{DB1E835C-2428-410B-9C8B-35DCADB8DAA6}">
      <dsp:nvSpPr>
        <dsp:cNvPr id="0" name=""/>
        <dsp:cNvSpPr/>
      </dsp:nvSpPr>
      <dsp:spPr>
        <a:xfrm rot="19237704">
          <a:off x="2369024" y="1178995"/>
          <a:ext cx="724469" cy="28740"/>
        </a:xfrm>
        <a:custGeom>
          <a:avLst/>
          <a:gdLst/>
          <a:ahLst/>
          <a:cxnLst/>
          <a:rect l="0" t="0" r="0" b="0"/>
          <a:pathLst>
            <a:path>
              <a:moveTo>
                <a:pt x="0" y="14370"/>
              </a:moveTo>
              <a:lnTo>
                <a:pt x="724469" y="14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13147" y="1175253"/>
        <a:ext cx="36223" cy="36223"/>
      </dsp:txXfrm>
    </dsp:sp>
    <dsp:sp modelId="{C11B8879-4E49-4816-8091-E45432DE3A96}">
      <dsp:nvSpPr>
        <dsp:cNvPr id="0" name=""/>
        <dsp:cNvSpPr/>
      </dsp:nvSpPr>
      <dsp:spPr>
        <a:xfrm>
          <a:off x="2818251" y="305703"/>
          <a:ext cx="1081483" cy="7451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Satellite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Technology</a:t>
          </a:r>
        </a:p>
      </dsp:txBody>
      <dsp:txXfrm>
        <a:off x="2976631" y="414822"/>
        <a:ext cx="764723" cy="526876"/>
      </dsp:txXfrm>
    </dsp:sp>
    <dsp:sp modelId="{22842036-21A6-4E94-80ED-F563DE28EA41}">
      <dsp:nvSpPr>
        <dsp:cNvPr id="0" name=""/>
        <dsp:cNvSpPr/>
      </dsp:nvSpPr>
      <dsp:spPr>
        <a:xfrm rot="21003864">
          <a:off x="2518279" y="1506729"/>
          <a:ext cx="688201" cy="28740"/>
        </a:xfrm>
        <a:custGeom>
          <a:avLst/>
          <a:gdLst/>
          <a:ahLst/>
          <a:cxnLst/>
          <a:rect l="0" t="0" r="0" b="0"/>
          <a:pathLst>
            <a:path>
              <a:moveTo>
                <a:pt x="0" y="14370"/>
              </a:moveTo>
              <a:lnTo>
                <a:pt x="688201" y="14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45175" y="1503894"/>
        <a:ext cx="34410" cy="34410"/>
      </dsp:txXfrm>
    </dsp:sp>
    <dsp:sp modelId="{1DC2299D-5A8F-4BC1-A712-397C7E2A7B01}">
      <dsp:nvSpPr>
        <dsp:cNvPr id="0" name=""/>
        <dsp:cNvSpPr/>
      </dsp:nvSpPr>
      <dsp:spPr>
        <a:xfrm>
          <a:off x="3180658" y="1049524"/>
          <a:ext cx="1060545" cy="645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Communication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Systems</a:t>
          </a:r>
        </a:p>
      </dsp:txBody>
      <dsp:txXfrm>
        <a:off x="3335971" y="1144110"/>
        <a:ext cx="749919" cy="456699"/>
      </dsp:txXfrm>
    </dsp:sp>
    <dsp:sp modelId="{89F3E5B2-F089-4FCF-8952-E41C242640E7}">
      <dsp:nvSpPr>
        <dsp:cNvPr id="0" name=""/>
        <dsp:cNvSpPr/>
      </dsp:nvSpPr>
      <dsp:spPr>
        <a:xfrm rot="1421892">
          <a:off x="2484139" y="1836554"/>
          <a:ext cx="371985" cy="28740"/>
        </a:xfrm>
        <a:custGeom>
          <a:avLst/>
          <a:gdLst/>
          <a:ahLst/>
          <a:cxnLst/>
          <a:rect l="0" t="0" r="0" b="0"/>
          <a:pathLst>
            <a:path>
              <a:moveTo>
                <a:pt x="0" y="14370"/>
              </a:moveTo>
              <a:lnTo>
                <a:pt x="371985" y="14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0832" y="1841625"/>
        <a:ext cx="18599" cy="18599"/>
      </dsp:txXfrm>
    </dsp:sp>
    <dsp:sp modelId="{3CBD2DA5-D51B-48E5-9D63-AFB77532E78E}">
      <dsp:nvSpPr>
        <dsp:cNvPr id="0" name=""/>
        <dsp:cNvSpPr/>
      </dsp:nvSpPr>
      <dsp:spPr>
        <a:xfrm>
          <a:off x="2707303" y="1788864"/>
          <a:ext cx="1260688" cy="710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Radio</a:t>
          </a:r>
        </a:p>
      </dsp:txBody>
      <dsp:txXfrm>
        <a:off x="2891926" y="1892857"/>
        <a:ext cx="891442" cy="502121"/>
      </dsp:txXfrm>
    </dsp:sp>
    <dsp:sp modelId="{FEF12F4F-664F-486D-AEEB-7618241879E2}">
      <dsp:nvSpPr>
        <dsp:cNvPr id="0" name=""/>
        <dsp:cNvSpPr/>
      </dsp:nvSpPr>
      <dsp:spPr>
        <a:xfrm rot="3485091">
          <a:off x="2198214" y="2219780"/>
          <a:ext cx="720358" cy="28740"/>
        </a:xfrm>
        <a:custGeom>
          <a:avLst/>
          <a:gdLst/>
          <a:ahLst/>
          <a:cxnLst/>
          <a:rect l="0" t="0" r="0" b="0"/>
          <a:pathLst>
            <a:path>
              <a:moveTo>
                <a:pt x="0" y="14370"/>
              </a:moveTo>
              <a:lnTo>
                <a:pt x="720358" y="14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40384" y="2216142"/>
        <a:ext cx="36017" cy="36017"/>
      </dsp:txXfrm>
    </dsp:sp>
    <dsp:sp modelId="{A1EAA452-A5B3-4D53-971F-8B59556F7481}">
      <dsp:nvSpPr>
        <dsp:cNvPr id="0" name=""/>
        <dsp:cNvSpPr/>
      </dsp:nvSpPr>
      <dsp:spPr>
        <a:xfrm>
          <a:off x="2369287" y="2519064"/>
          <a:ext cx="1157452" cy="681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Power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Transmission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 Lines</a:t>
          </a:r>
        </a:p>
      </dsp:txBody>
      <dsp:txXfrm>
        <a:off x="2538792" y="2618843"/>
        <a:ext cx="818442" cy="481777"/>
      </dsp:txXfrm>
    </dsp:sp>
    <dsp:sp modelId="{F52A342F-280A-4A98-B8DA-2B7B8900A8CC}">
      <dsp:nvSpPr>
        <dsp:cNvPr id="0" name=""/>
        <dsp:cNvSpPr/>
      </dsp:nvSpPr>
      <dsp:spPr>
        <a:xfrm rot="6600000">
          <a:off x="1667721" y="2227638"/>
          <a:ext cx="601548" cy="28740"/>
        </a:xfrm>
        <a:custGeom>
          <a:avLst/>
          <a:gdLst/>
          <a:ahLst/>
          <a:cxnLst/>
          <a:rect l="0" t="0" r="0" b="0"/>
          <a:pathLst>
            <a:path>
              <a:moveTo>
                <a:pt x="0" y="14370"/>
              </a:moveTo>
              <a:lnTo>
                <a:pt x="601548" y="14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53457" y="2226969"/>
        <a:ext cx="30077" cy="30077"/>
      </dsp:txXfrm>
    </dsp:sp>
    <dsp:sp modelId="{CA451E0F-5499-435B-8D00-B4D4A16C6C36}">
      <dsp:nvSpPr>
        <dsp:cNvPr id="0" name=""/>
        <dsp:cNvSpPr/>
      </dsp:nvSpPr>
      <dsp:spPr>
        <a:xfrm>
          <a:off x="1220256" y="2515512"/>
          <a:ext cx="1049399" cy="681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Navigation</a:t>
          </a:r>
        </a:p>
      </dsp:txBody>
      <dsp:txXfrm>
        <a:off x="1373937" y="2615291"/>
        <a:ext cx="742037" cy="481777"/>
      </dsp:txXfrm>
    </dsp:sp>
    <dsp:sp modelId="{7C7AC8D7-D871-423E-BFC0-9CEE8E5B6700}">
      <dsp:nvSpPr>
        <dsp:cNvPr id="0" name=""/>
        <dsp:cNvSpPr/>
      </dsp:nvSpPr>
      <dsp:spPr>
        <a:xfrm rot="9132180">
          <a:off x="1301030" y="1928626"/>
          <a:ext cx="621345" cy="28740"/>
        </a:xfrm>
        <a:custGeom>
          <a:avLst/>
          <a:gdLst/>
          <a:ahLst/>
          <a:cxnLst/>
          <a:rect l="0" t="0" r="0" b="0"/>
          <a:pathLst>
            <a:path>
              <a:moveTo>
                <a:pt x="0" y="14370"/>
              </a:moveTo>
              <a:lnTo>
                <a:pt x="621345" y="14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596169" y="1927462"/>
        <a:ext cx="31067" cy="31067"/>
      </dsp:txXfrm>
    </dsp:sp>
    <dsp:sp modelId="{F835502E-31D3-4C3B-9F16-8D904F1EA245}">
      <dsp:nvSpPr>
        <dsp:cNvPr id="0" name=""/>
        <dsp:cNvSpPr/>
      </dsp:nvSpPr>
      <dsp:spPr>
        <a:xfrm>
          <a:off x="382021" y="1883363"/>
          <a:ext cx="1033524" cy="8709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Emergency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Response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Systems</a:t>
          </a:r>
        </a:p>
      </dsp:txBody>
      <dsp:txXfrm>
        <a:off x="533377" y="2010908"/>
        <a:ext cx="730812" cy="615840"/>
      </dsp:txXfrm>
    </dsp:sp>
    <dsp:sp modelId="{062600BC-C9C0-48F9-BAE4-6B723E33517F}">
      <dsp:nvSpPr>
        <dsp:cNvPr id="0" name=""/>
        <dsp:cNvSpPr/>
      </dsp:nvSpPr>
      <dsp:spPr>
        <a:xfrm rot="11400000">
          <a:off x="1522838" y="1536891"/>
          <a:ext cx="332073" cy="28740"/>
        </a:xfrm>
        <a:custGeom>
          <a:avLst/>
          <a:gdLst/>
          <a:ahLst/>
          <a:cxnLst/>
          <a:rect l="0" t="0" r="0" b="0"/>
          <a:pathLst>
            <a:path>
              <a:moveTo>
                <a:pt x="0" y="14370"/>
              </a:moveTo>
              <a:lnTo>
                <a:pt x="332073" y="14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80573" y="1542959"/>
        <a:ext cx="16603" cy="16603"/>
      </dsp:txXfrm>
    </dsp:sp>
    <dsp:sp modelId="{F0F7AB57-416A-4610-BF4A-8B25973BA472}">
      <dsp:nvSpPr>
        <dsp:cNvPr id="0" name=""/>
        <dsp:cNvSpPr/>
      </dsp:nvSpPr>
      <dsp:spPr>
        <a:xfrm>
          <a:off x="273689" y="1031718"/>
          <a:ext cx="1277673" cy="7653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Air Travel</a:t>
          </a:r>
        </a:p>
      </dsp:txBody>
      <dsp:txXfrm>
        <a:off x="460800" y="1143794"/>
        <a:ext cx="903451" cy="541150"/>
      </dsp:txXfrm>
    </dsp:sp>
    <dsp:sp modelId="{FC4FD46D-0A76-44E0-AFDC-AF1DA0970042}">
      <dsp:nvSpPr>
        <dsp:cNvPr id="0" name=""/>
        <dsp:cNvSpPr/>
      </dsp:nvSpPr>
      <dsp:spPr>
        <a:xfrm rot="13605924">
          <a:off x="1356173" y="1117967"/>
          <a:ext cx="710219" cy="28740"/>
        </a:xfrm>
        <a:custGeom>
          <a:avLst/>
          <a:gdLst/>
          <a:ahLst/>
          <a:cxnLst/>
          <a:rect l="0" t="0" r="0" b="0"/>
          <a:pathLst>
            <a:path>
              <a:moveTo>
                <a:pt x="0" y="14370"/>
              </a:moveTo>
              <a:lnTo>
                <a:pt x="710219" y="14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93527" y="1114582"/>
        <a:ext cx="35510" cy="35510"/>
      </dsp:txXfrm>
    </dsp:sp>
    <dsp:sp modelId="{5CD31DEB-31C6-43F3-9716-D2C524B5B159}">
      <dsp:nvSpPr>
        <dsp:cNvPr id="0" name=""/>
        <dsp:cNvSpPr/>
      </dsp:nvSpPr>
      <dsp:spPr>
        <a:xfrm>
          <a:off x="571159" y="180006"/>
          <a:ext cx="1190040" cy="7451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TV and Cell Phones</a:t>
          </a:r>
        </a:p>
      </dsp:txBody>
      <dsp:txXfrm>
        <a:off x="745436" y="289125"/>
        <a:ext cx="841486" cy="5268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A06CBC3-C9C2-40F7-A82A-169116279891}" type="slidenum">
              <a:rPr lang="en-US"/>
              <a:pPr>
                <a:defRPr/>
              </a:pPr>
              <a:t>‹#›</a:t>
            </a:fld>
            <a:endParaRPr lang="en-US"/>
          </a:p>
        </p:txBody>
      </p:sp>
    </p:spTree>
    <p:extLst>
      <p:ext uri="{BB962C8B-B14F-4D97-AF65-F5344CB8AC3E}">
        <p14:creationId xmlns:p14="http://schemas.microsoft.com/office/powerpoint/2010/main" val="3225236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55BAA1-13A2-4C53-9734-FFFF7A652D17}" type="slidenum">
              <a:rPr lang="en-US" smtClean="0">
                <a:solidFill>
                  <a:srgbClr val="000000"/>
                </a:solidFill>
              </a:rPr>
              <a:pPr eaLnBrk="1" hangingPunct="1"/>
              <a:t>1</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Imagine you are alone on a raft in the ocean. You feel the raft rising and falling with the motion of the ocean. Is the entire ocean rising and falling? Is it just a wave passing by? Without having something else to compare your motion to, it would be difficult to tell. Now imagine there is another raft a short distance away and that raft is  rising as yours is falling, just as the ducks are in this picture. Would this additional information be helpful in determining why your raft was moving and help you more clearly understand your surroundings? Why?</a:t>
            </a:r>
          </a:p>
          <a:p>
            <a:pPr eaLnBrk="1" hangingPunct="1"/>
            <a:endParaRPr lang="en-US" smtClean="0"/>
          </a:p>
          <a:p>
            <a:pPr eaLnBrk="1" hangingPunct="1"/>
            <a:endParaRPr lang="en-US" smtClean="0"/>
          </a:p>
          <a:p>
            <a:pPr eaLnBrk="1" hangingPunct="1"/>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676A65-2D64-4195-A930-5ED15E39FE16}"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2F8B80-1335-4A9A-97F9-3B71FB01E971}" type="slidenum">
              <a:rPr lang="en-US" smtClean="0"/>
              <a:pPr eaLnBrk="1" hangingPunct="1"/>
              <a:t>11</a:t>
            </a:fld>
            <a:endParaRPr lang="en-US" smtClean="0"/>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B1C6C35-C41E-422A-90D6-2826CD204687}" type="slidenum">
              <a:rPr lang="en-US" sz="1200"/>
              <a:pPr algn="r" eaLnBrk="1" hangingPunct="1"/>
              <a:t>11</a:t>
            </a:fld>
            <a:endParaRPr lang="en-US" sz="120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smtClean="0"/>
              <a:t>Two protective engineering methods being used include the application of a thick layer of aluminum coating on the exterior of the probes and the shielding of solar panels with a layer of glass. Some have wondered why we don't apply this extra layer of protection to all spacecraft. Engineers try to estimate the amount of protective coating that is needed for each spacecraft according to what it may encounter on the mission. If they estimate too low the spacecraft may be damaged. If they estimate too high it increases the cost unnecessarily. The information gained during the RBSP mission will help us to understand the exact amount of protection that is needed each time we build a craft that will encounter the extreme conditions of the Van Allen Radiation Belts.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B64690-D398-45EC-B1D5-38665E31DE4D}" type="slidenum">
              <a:rPr lang="en-US" smtClean="0"/>
              <a:pPr eaLnBrk="1" hangingPunct="1"/>
              <a:t>12</a:t>
            </a:fld>
            <a:endParaRPr lang="en-US" smtClean="0"/>
          </a:p>
        </p:txBody>
      </p:sp>
      <p:sp>
        <p:nvSpPr>
          <p:cNvPr id="43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8C70B00-22A5-40FD-BFCA-7A6786B733C7}" type="slidenum">
              <a:rPr lang="en-US" sz="1200"/>
              <a:pPr algn="r" eaLnBrk="1" hangingPunct="1"/>
              <a:t>12</a:t>
            </a:fld>
            <a:endParaRPr lang="en-US" sz="12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smtClean="0"/>
              <a:t>Currently we estimate the protection a spacecraft needs, and usually add 2-3 times more protection. Sometimes it enough, and other times its not and we lose a satellite. With more knowledge, we would know how to get it just right every time. The risk of losing a craft would be decreased AND we would save money by not possibly over protecting the craft and therefore adding extra unnecessary weight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5ADE92-D9FB-40B6-A964-17CB8E38409A}" type="slidenum">
              <a:rPr lang="en-US" smtClean="0"/>
              <a:pPr eaLnBrk="1" hangingPunct="1"/>
              <a:t>13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29A762-B07C-4A58-ADA6-4F701AE95E96}" type="slidenum">
              <a:rPr lang="en-US" smtClean="0"/>
              <a:pPr eaLnBrk="1" hangingPunct="1"/>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Match the word with the picture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55BAA1-13A2-4C53-9734-FFFF7A652D17}" type="slidenum">
              <a:rPr lang="en-US" smtClean="0">
                <a:solidFill>
                  <a:srgbClr val="000000"/>
                </a:solidFill>
              </a:rPr>
              <a:pPr eaLnBrk="1" hangingPunct="1"/>
              <a:t>15</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DE1EC9-B04E-4E45-A5BF-36A0EDDBB243}" type="slidenum">
              <a:rPr lang="en-US" smtClean="0"/>
              <a:pPr eaLnBrk="1" hangingPunct="1"/>
              <a:t>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smtClean="0"/>
              <a:t>Before we get started with our story, lets look at some new words that we will be using along the way. Has anyone ever heard of any of these words? Does anyone have a guess what they might mean? (Accept all answers at this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25C5E7-29AF-4576-9096-F7968BA38F7C}" type="slidenum">
              <a:rPr lang="en-US" smtClean="0"/>
              <a:pPr eaLnBrk="1" hangingPunct="1"/>
              <a:t>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smtClean="0"/>
              <a:t>And we need to talk a little about our nearest star, (who knows what that is?) and our relationship with it. How does the sun affect us? (light, heat, helps things grow, accept all reasonable answers.) It also affects us in ways that you might not have guessed.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8E718B-DE38-4AFC-8B09-0968E5341E8D}" type="slidenum">
              <a:rPr lang="en-US" smtClean="0"/>
              <a:pPr eaLnBrk="1" hangingPunct="1"/>
              <a:t>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Explain that even though the solar particles are very small, they can be very dangerous because they are moving so quickly.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806C63-DF8C-4A80-BEAA-5C83AB187650}" type="slidenum">
              <a:rPr lang="en-US" smtClean="0"/>
              <a:pPr eaLnBrk="1" hangingPunct="1"/>
              <a:t>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smtClean="0"/>
              <a:t>Ask students to break down the word magnetosphere. Many will recognize the word "magnet." Teacher may want to pause here to demonstrate magnetic field lines by placing a piece of paper over a bar magnet and sprinkling iron filings over the paper.  If magnets are available, teacher may also want to let students feel the magnetic force between them and then have them describe how this relates to the relationship between the Sun and Earth. A few resources for more information in addition to the RBSP website (http://rbsp.jhuapl.edu) include NASA's websites: </a:t>
            </a:r>
            <a:r>
              <a:rPr lang="en-US" smtClean="0"/>
              <a:t>http://stargazers.gsfc.nasa.gov/educators/educators.htm  </a:t>
            </a:r>
            <a:r>
              <a:rPr lang="en-US" sz="1800" smtClean="0"/>
              <a:t>and </a:t>
            </a:r>
            <a:r>
              <a:rPr lang="en-US" smtClean="0"/>
              <a:t>http://sunearth.gsfc.nasa.gov/sunearthday/2003/educators_guide2003/index6.html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18B36D-9C4B-4C62-9EFC-16B1B66826E4}" type="slidenum">
              <a:rPr lang="en-US" smtClean="0"/>
              <a:pPr eaLnBrk="1" hangingPunct="1"/>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smtClean="0"/>
              <a:t>Geomagnetic storms can wipe out power grids on Earth, damage satellites, and endanger the lives of astronauts. Scientists and engineers are continually working to better understand the intricate relationship between the Sun and Earth. Talk about the pictures, especially magnetic field lines and the magnetosphere directing the CME around the Earth (top left).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33EE70-3BCE-489E-BE03-F741CE55FF6D}" type="slidenum">
              <a:rPr lang="en-US" smtClean="0"/>
              <a:pPr eaLnBrk="1" hangingPunct="1"/>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Review magnetosphere and magnetotail using pictures. Point out the radiation belt in last picture. Mention this picture only shows one, but there are two. May want to point out the two belts, colored in green, in middle picture and talk about their location. May want to point out solar wind and discuss what that is.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143809-FE59-4463-B997-B9FF843F5182}" type="slidenum">
              <a:rPr lang="en-US" smtClean="0"/>
              <a:pPr eaLnBrk="1" hangingPunct="1"/>
              <a:t>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bottom pictures represent the radiation levels in the radiation belts following a solar storm. The left pictures indicate an increase in radiation, the middle set represents a decrease in radiation, and the right set represents no change. Ask if anyone has ever heard the word radiation. Explain that in this case, radiation means that the particles are moving close to the speed of light.  “Intensity” increase means an increase in both the number and energy level of these protons, ions, and electrons.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C609AB-B719-4F56-9431-4EF75DF81097}" type="slidenum">
              <a:rPr lang="en-US" smtClean="0"/>
              <a:pPr eaLnBrk="1" hangingPunct="1"/>
              <a:t>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sz="1800" smtClean="0"/>
              <a:t>Sometimes after a CME, the radiation belts can get extremely dangerous.  The particles speed up to incredibly high velocities and increase in number too. A comparison might be if you were riding your bike in the middle of a super highway, trying not to get be hit by one of the many dangerous fast moving cars. </a:t>
            </a:r>
            <a:r>
              <a:rPr lang="en-US" sz="1800" smtClean="0">
                <a:solidFill>
                  <a:schemeClr val="bg1"/>
                </a:solidFill>
              </a:rPr>
              <a:t>Many spacecraft have the ability to go into a safe mode during extreme space weather, and astronauts protect themselves by not going out when a solar storm is predicted.</a:t>
            </a:r>
          </a:p>
          <a:p>
            <a:pPr eaLnBrk="1" hangingPunct="1"/>
            <a:endParaRPr 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C88A1D-28E5-4E52-B3ED-D11D6B30A414}" type="slidenum">
              <a:rPr lang="en-US"/>
              <a:pPr>
                <a:defRPr/>
              </a:pPr>
              <a:t>‹#›</a:t>
            </a:fld>
            <a:endParaRPr lang="en-US"/>
          </a:p>
        </p:txBody>
      </p:sp>
    </p:spTree>
    <p:extLst>
      <p:ext uri="{BB962C8B-B14F-4D97-AF65-F5344CB8AC3E}">
        <p14:creationId xmlns:p14="http://schemas.microsoft.com/office/powerpoint/2010/main" val="79741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837E11-94A0-49D5-BC42-E585F1632EB3}" type="slidenum">
              <a:rPr lang="en-US"/>
              <a:pPr>
                <a:defRPr/>
              </a:pPr>
              <a:t>‹#›</a:t>
            </a:fld>
            <a:endParaRPr lang="en-US"/>
          </a:p>
        </p:txBody>
      </p:sp>
    </p:spTree>
    <p:extLst>
      <p:ext uri="{BB962C8B-B14F-4D97-AF65-F5344CB8AC3E}">
        <p14:creationId xmlns:p14="http://schemas.microsoft.com/office/powerpoint/2010/main" val="77528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EA5486-4A85-4EBF-B81E-2FC790D4F463}" type="slidenum">
              <a:rPr lang="en-US"/>
              <a:pPr>
                <a:defRPr/>
              </a:pPr>
              <a:t>‹#›</a:t>
            </a:fld>
            <a:endParaRPr lang="en-US"/>
          </a:p>
        </p:txBody>
      </p:sp>
    </p:spTree>
    <p:extLst>
      <p:ext uri="{BB962C8B-B14F-4D97-AF65-F5344CB8AC3E}">
        <p14:creationId xmlns:p14="http://schemas.microsoft.com/office/powerpoint/2010/main" val="631693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819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atin typeface="Arial" charset="0"/>
              </a:defRPr>
            </a:lvl1pPr>
          </a:lstStyle>
          <a:p>
            <a:pPr>
              <a:defRPr/>
            </a:pPr>
            <a:fld id="{71138022-1AAD-423C-B59B-4DA148494B20}" type="datetime1">
              <a:rPr lang="en-US"/>
              <a:pPr>
                <a:defRPr/>
              </a:pPr>
              <a:t>9/25/2013</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fontAlgn="auto">
              <a:spcBef>
                <a:spcPts val="0"/>
              </a:spcBef>
              <a:spcAft>
                <a:spcPts val="0"/>
              </a:spcAft>
              <a:defRPr sz="1400">
                <a:latin typeface="Arial" charset="0"/>
              </a:defRPr>
            </a:lvl1pPr>
          </a:lstStyle>
          <a:p>
            <a:pPr>
              <a:defRPr/>
            </a:pPr>
            <a:r>
              <a:rPr lang="en-US"/>
              <a:t>Nicola J. Fox</a:t>
            </a:r>
          </a:p>
        </p:txBody>
      </p:sp>
      <p:sp>
        <p:nvSpPr>
          <p:cNvPr id="6" name="Rectangle 6"/>
          <p:cNvSpPr>
            <a:spLocks noGrp="1" noChangeArrowheads="1"/>
          </p:cNvSpPr>
          <p:nvPr>
            <p:ph type="sldNum" sz="quarter" idx="12"/>
          </p:nvPr>
        </p:nvSpPr>
        <p:spPr>
          <a:xfrm>
            <a:off x="6553200" y="6245225"/>
            <a:ext cx="2133600" cy="476250"/>
          </a:xfrm>
        </p:spPr>
        <p:txBody>
          <a:bodyPr/>
          <a:lstStyle>
            <a:lvl1pPr fontAlgn="auto">
              <a:spcBef>
                <a:spcPts val="0"/>
              </a:spcBef>
              <a:spcAft>
                <a:spcPts val="0"/>
              </a:spcAft>
              <a:defRPr>
                <a:latin typeface="Arial" charset="0"/>
              </a:defRPr>
            </a:lvl1pPr>
          </a:lstStyle>
          <a:p>
            <a:pPr>
              <a:defRPr/>
            </a:pPr>
            <a:fld id="{8877A5A6-C9E0-4766-AC5F-D5A9A7D4C218}" type="slidenum">
              <a:rPr lang="en-US"/>
              <a:pPr>
                <a:defRPr/>
              </a:pPr>
              <a:t>‹#›</a:t>
            </a:fld>
            <a:endParaRPr lang="en-US"/>
          </a:p>
        </p:txBody>
      </p:sp>
    </p:spTree>
    <p:extLst>
      <p:ext uri="{BB962C8B-B14F-4D97-AF65-F5344CB8AC3E}">
        <p14:creationId xmlns:p14="http://schemas.microsoft.com/office/powerpoint/2010/main" val="2052362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1E832C77-1492-492D-BFC5-85CAECEA7D7E}" type="datetime1">
              <a:rPr lang="en-US"/>
              <a:pPr>
                <a:defRPr/>
              </a:pPr>
              <a:t>9/25/2013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35686A2-505C-45D2-9617-ACC28FC6A9D1}" type="slidenum">
              <a:rPr lang="en-US"/>
              <a:pPr>
                <a:defRPr/>
              </a:pPr>
              <a:t>‹#›</a:t>
            </a:fld>
            <a:endParaRPr lang="en-US"/>
          </a:p>
        </p:txBody>
      </p:sp>
    </p:spTree>
    <p:extLst>
      <p:ext uri="{BB962C8B-B14F-4D97-AF65-F5344CB8AC3E}">
        <p14:creationId xmlns:p14="http://schemas.microsoft.com/office/powerpoint/2010/main" val="205097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46BE85C3-0DD3-4856-BBBB-F25A53D76DA5}" type="datetime1">
              <a:rPr lang="en-US"/>
              <a:pPr>
                <a:defRPr/>
              </a:pPr>
              <a:t>9/25/2013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44F2E2C-F430-48FD-B26D-2D572E164804}" type="slidenum">
              <a:rPr lang="en-US"/>
              <a:pPr>
                <a:defRPr/>
              </a:pPr>
              <a:t>‹#›</a:t>
            </a:fld>
            <a:endParaRPr lang="en-US"/>
          </a:p>
        </p:txBody>
      </p:sp>
    </p:spTree>
    <p:extLst>
      <p:ext uri="{BB962C8B-B14F-4D97-AF65-F5344CB8AC3E}">
        <p14:creationId xmlns:p14="http://schemas.microsoft.com/office/powerpoint/2010/main" val="148179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0597DBD7-F4F3-41DC-9782-6B48D407CD72}" type="datetime1">
              <a:rPr lang="en-US"/>
              <a:pPr>
                <a:defRPr/>
              </a:pPr>
              <a:t>9/25/2013</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DA8C9CC-4AA2-4E6F-8FD1-59C1CA726612}" type="slidenum">
              <a:rPr lang="en-US"/>
              <a:pPr>
                <a:defRPr/>
              </a:pPr>
              <a:t>‹#›</a:t>
            </a:fld>
            <a:endParaRPr lang="en-US"/>
          </a:p>
        </p:txBody>
      </p:sp>
    </p:spTree>
    <p:extLst>
      <p:ext uri="{BB962C8B-B14F-4D97-AF65-F5344CB8AC3E}">
        <p14:creationId xmlns:p14="http://schemas.microsoft.com/office/powerpoint/2010/main" val="1906402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D8694AE6-55AC-4B68-B852-AD3107CAAE7D}" type="datetime1">
              <a:rPr lang="en-US"/>
              <a:pPr>
                <a:defRPr/>
              </a:pPr>
              <a:t>9/25/2013</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514B7D06-9724-4235-A05A-52441659F82C}" type="slidenum">
              <a:rPr lang="en-US"/>
              <a:pPr>
                <a:defRPr/>
              </a:pPr>
              <a:t>‹#›</a:t>
            </a:fld>
            <a:endParaRPr lang="en-US"/>
          </a:p>
        </p:txBody>
      </p:sp>
    </p:spTree>
    <p:extLst>
      <p:ext uri="{BB962C8B-B14F-4D97-AF65-F5344CB8AC3E}">
        <p14:creationId xmlns:p14="http://schemas.microsoft.com/office/powerpoint/2010/main" val="195500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1C917CC4-6354-4A8D-9735-4E8FBFD317EC}" type="datetime1">
              <a:rPr lang="en-US"/>
              <a:pPr>
                <a:defRPr/>
              </a:pPr>
              <a:t>9/25/2013</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091E4073-6B78-4ABE-9890-4490A8EBF756}" type="slidenum">
              <a:rPr lang="en-US"/>
              <a:pPr>
                <a:defRPr/>
              </a:pPr>
              <a:t>‹#›</a:t>
            </a:fld>
            <a:endParaRPr lang="en-US"/>
          </a:p>
        </p:txBody>
      </p:sp>
    </p:spTree>
    <p:extLst>
      <p:ext uri="{BB962C8B-B14F-4D97-AF65-F5344CB8AC3E}">
        <p14:creationId xmlns:p14="http://schemas.microsoft.com/office/powerpoint/2010/main" val="53541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8D641AA7-EE6C-4678-95B9-CAB676AB4E61}" type="datetime1">
              <a:rPr lang="en-US"/>
              <a:pPr>
                <a:defRPr/>
              </a:pPr>
              <a:t>9/25/2013</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A143512B-16C0-499C-9531-2407828A9625}" type="slidenum">
              <a:rPr lang="en-US"/>
              <a:pPr>
                <a:defRPr/>
              </a:pPr>
              <a:t>‹#›</a:t>
            </a:fld>
            <a:endParaRPr lang="en-US"/>
          </a:p>
        </p:txBody>
      </p:sp>
    </p:spTree>
    <p:extLst>
      <p:ext uri="{BB962C8B-B14F-4D97-AF65-F5344CB8AC3E}">
        <p14:creationId xmlns:p14="http://schemas.microsoft.com/office/powerpoint/2010/main" val="1395079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DDD2605C-CA43-4C22-A7FE-3F860620CAAE}" type="datetime1">
              <a:rPr lang="en-US"/>
              <a:pPr>
                <a:defRPr/>
              </a:pPr>
              <a:t>9/25/2013</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7F86F0E-AC9F-48EF-B7CF-19CDF294914C}" type="slidenum">
              <a:rPr lang="en-US"/>
              <a:pPr>
                <a:defRPr/>
              </a:pPr>
              <a:t>‹#›</a:t>
            </a:fld>
            <a:endParaRPr lang="en-US"/>
          </a:p>
        </p:txBody>
      </p:sp>
    </p:spTree>
    <p:extLst>
      <p:ext uri="{BB962C8B-B14F-4D97-AF65-F5344CB8AC3E}">
        <p14:creationId xmlns:p14="http://schemas.microsoft.com/office/powerpoint/2010/main" val="67329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871FB6-38D8-4C66-B9A6-6D6024DD3755}" type="slidenum">
              <a:rPr lang="en-US"/>
              <a:pPr>
                <a:defRPr/>
              </a:pPr>
              <a:t>‹#›</a:t>
            </a:fld>
            <a:endParaRPr lang="en-US"/>
          </a:p>
        </p:txBody>
      </p:sp>
    </p:spTree>
    <p:extLst>
      <p:ext uri="{BB962C8B-B14F-4D97-AF65-F5344CB8AC3E}">
        <p14:creationId xmlns:p14="http://schemas.microsoft.com/office/powerpoint/2010/main" val="3457343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2810D46D-E0D0-4C40-9F8A-2464501AD828}" type="datetime1">
              <a:rPr lang="en-US"/>
              <a:pPr>
                <a:defRPr/>
              </a:pPr>
              <a:t>9/25/2013</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99FFD6C-20C6-4868-8527-103CA9CE5967}" type="slidenum">
              <a:rPr lang="en-US"/>
              <a:pPr>
                <a:defRPr/>
              </a:pPr>
              <a:t>‹#›</a:t>
            </a:fld>
            <a:endParaRPr lang="en-US"/>
          </a:p>
        </p:txBody>
      </p:sp>
    </p:spTree>
    <p:extLst>
      <p:ext uri="{BB962C8B-B14F-4D97-AF65-F5344CB8AC3E}">
        <p14:creationId xmlns:p14="http://schemas.microsoft.com/office/powerpoint/2010/main" val="1357137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32DD76B2-AAFA-4245-8186-5E2FDBE43EC3}" type="datetime1">
              <a:rPr lang="en-US"/>
              <a:pPr>
                <a:defRPr/>
              </a:pPr>
              <a:t>9/25/2013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2F11684-9FC4-4966-8F37-FB1C3E2B9163}" type="slidenum">
              <a:rPr lang="en-US"/>
              <a:pPr>
                <a:defRPr/>
              </a:pPr>
              <a:t>‹#›</a:t>
            </a:fld>
            <a:endParaRPr lang="en-US"/>
          </a:p>
        </p:txBody>
      </p:sp>
    </p:spTree>
    <p:extLst>
      <p:ext uri="{BB962C8B-B14F-4D97-AF65-F5344CB8AC3E}">
        <p14:creationId xmlns:p14="http://schemas.microsoft.com/office/powerpoint/2010/main" val="331689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9158EFE7-7E69-4584-BBFB-4D935DA3CE51}" type="datetime1">
              <a:rPr lang="en-US"/>
              <a:pPr>
                <a:defRPr/>
              </a:pPr>
              <a:t>9/25/2013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r>
              <a:rPr lang="en-US"/>
              <a:t>Nicola J. Fox</a:t>
            </a:r>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44B5A61-170B-497C-BDB3-0A4D99D5D592}" type="slidenum">
              <a:rPr lang="en-US"/>
              <a:pPr>
                <a:defRPr/>
              </a:pPr>
              <a:t>‹#›</a:t>
            </a:fld>
            <a:endParaRPr lang="en-US"/>
          </a:p>
        </p:txBody>
      </p:sp>
    </p:spTree>
    <p:extLst>
      <p:ext uri="{BB962C8B-B14F-4D97-AF65-F5344CB8AC3E}">
        <p14:creationId xmlns:p14="http://schemas.microsoft.com/office/powerpoint/2010/main" val="217446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E6FBAD13-10C5-4C8D-BA8D-88E95FE99448}" type="slidenum">
              <a:rPr lang="en-US"/>
              <a:pPr>
                <a:defRPr/>
              </a:pPr>
              <a:t>‹#›</a:t>
            </a:fld>
            <a:endParaRPr lang="en-US"/>
          </a:p>
        </p:txBody>
      </p:sp>
    </p:spTree>
    <p:extLst>
      <p:ext uri="{BB962C8B-B14F-4D97-AF65-F5344CB8AC3E}">
        <p14:creationId xmlns:p14="http://schemas.microsoft.com/office/powerpoint/2010/main" val="213859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B348F-9561-4A63-AFDE-76A6737F6A13}" type="slidenum">
              <a:rPr lang="en-US"/>
              <a:pPr>
                <a:defRPr/>
              </a:pPr>
              <a:t>‹#›</a:t>
            </a:fld>
            <a:endParaRPr lang="en-US"/>
          </a:p>
        </p:txBody>
      </p:sp>
    </p:spTree>
    <p:extLst>
      <p:ext uri="{BB962C8B-B14F-4D97-AF65-F5344CB8AC3E}">
        <p14:creationId xmlns:p14="http://schemas.microsoft.com/office/powerpoint/2010/main" val="190597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2F595E-220A-4EFC-AFCE-4E0F16956E2D}" type="slidenum">
              <a:rPr lang="en-US"/>
              <a:pPr>
                <a:defRPr/>
              </a:pPr>
              <a:t>‹#›</a:t>
            </a:fld>
            <a:endParaRPr lang="en-US"/>
          </a:p>
        </p:txBody>
      </p:sp>
    </p:spTree>
    <p:extLst>
      <p:ext uri="{BB962C8B-B14F-4D97-AF65-F5344CB8AC3E}">
        <p14:creationId xmlns:p14="http://schemas.microsoft.com/office/powerpoint/2010/main" val="11344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6A78E9-13F5-4842-8946-75F2095A9B6E}" type="slidenum">
              <a:rPr lang="en-US"/>
              <a:pPr>
                <a:defRPr/>
              </a:pPr>
              <a:t>‹#›</a:t>
            </a:fld>
            <a:endParaRPr lang="en-US"/>
          </a:p>
        </p:txBody>
      </p:sp>
    </p:spTree>
    <p:extLst>
      <p:ext uri="{BB962C8B-B14F-4D97-AF65-F5344CB8AC3E}">
        <p14:creationId xmlns:p14="http://schemas.microsoft.com/office/powerpoint/2010/main" val="246333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3BBD56-2DCB-49F4-962A-A6407FEF2858}" type="slidenum">
              <a:rPr lang="en-US"/>
              <a:pPr>
                <a:defRPr/>
              </a:pPr>
              <a:t>‹#›</a:t>
            </a:fld>
            <a:endParaRPr lang="en-US"/>
          </a:p>
        </p:txBody>
      </p:sp>
    </p:spTree>
    <p:extLst>
      <p:ext uri="{BB962C8B-B14F-4D97-AF65-F5344CB8AC3E}">
        <p14:creationId xmlns:p14="http://schemas.microsoft.com/office/powerpoint/2010/main" val="317016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57915D-125A-4C37-A500-EA947B3DC55E}" type="slidenum">
              <a:rPr lang="en-US"/>
              <a:pPr>
                <a:defRPr/>
              </a:pPr>
              <a:t>‹#›</a:t>
            </a:fld>
            <a:endParaRPr lang="en-US"/>
          </a:p>
        </p:txBody>
      </p:sp>
    </p:spTree>
    <p:extLst>
      <p:ext uri="{BB962C8B-B14F-4D97-AF65-F5344CB8AC3E}">
        <p14:creationId xmlns:p14="http://schemas.microsoft.com/office/powerpoint/2010/main" val="32489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D88B8-0FFE-4287-B744-F0B2A0B0BE50}" type="slidenum">
              <a:rPr lang="en-US"/>
              <a:pPr>
                <a:defRPr/>
              </a:pPr>
              <a:t>‹#›</a:t>
            </a:fld>
            <a:endParaRPr lang="en-US"/>
          </a:p>
        </p:txBody>
      </p:sp>
    </p:spTree>
    <p:extLst>
      <p:ext uri="{BB962C8B-B14F-4D97-AF65-F5344CB8AC3E}">
        <p14:creationId xmlns:p14="http://schemas.microsoft.com/office/powerpoint/2010/main" val="18255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3EEBA1-9036-4E2D-8612-044CB4A03662}" type="slidenum">
              <a:rPr lang="en-US"/>
              <a:pPr>
                <a:defRPr/>
              </a:pPr>
              <a:t>‹#›</a:t>
            </a:fld>
            <a:endParaRPr lang="en-US"/>
          </a:p>
        </p:txBody>
      </p:sp>
    </p:spTree>
    <p:extLst>
      <p:ext uri="{BB962C8B-B14F-4D97-AF65-F5344CB8AC3E}">
        <p14:creationId xmlns:p14="http://schemas.microsoft.com/office/powerpoint/2010/main" val="123972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34DB37-3C1B-47C1-A08E-F5ED260C5C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fld id="{DF3965D4-FEB8-4714-B5F9-7F012A97F3D0}" type="datetime1">
              <a:rPr lang="en-US"/>
              <a:pPr>
                <a:defRPr/>
              </a:pPr>
              <a:t>9/25/2013</a:t>
            </a:fld>
            <a:endParaRPr lang="en-US"/>
          </a:p>
        </p:txBody>
      </p:sp>
      <p:sp>
        <p:nvSpPr>
          <p:cNvPr id="1029" name="Rectangle 5"/>
          <p:cNvSpPr>
            <a:spLocks noGrp="1" noChangeArrowheads="1"/>
          </p:cNvSpPr>
          <p:nvPr>
            <p:ph type="ftr" sz="quarter" idx="3"/>
          </p:nvPr>
        </p:nvSpPr>
        <p:spPr bwMode="auto">
          <a:xfrm>
            <a:off x="2362200" y="6477000"/>
            <a:ext cx="441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r>
              <a:rPr lang="en-US"/>
              <a:t>Nicola J. Fox</a:t>
            </a: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F79BD668-9329-4100-A318-6CD39368522F}" type="slidenum">
              <a:rPr lang="en-US"/>
              <a:pPr>
                <a:defRPr/>
              </a:pPr>
              <a:t>‹#›</a:t>
            </a:fld>
            <a:endParaRPr lang="en-US"/>
          </a:p>
        </p:txBody>
      </p:sp>
      <p:pic>
        <p:nvPicPr>
          <p:cNvPr id="3079" name="Picture 13" descr="APL Icon - 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05788" y="385763"/>
            <a:ext cx="785812" cy="452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0" name="Picture 14" descr="nasa_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2730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 charset="0"/>
        </a:defRPr>
      </a:lvl2pPr>
      <a:lvl3pPr algn="ctr" rtl="0" eaLnBrk="0" fontAlgn="base" hangingPunct="0">
        <a:spcBef>
          <a:spcPct val="0"/>
        </a:spcBef>
        <a:spcAft>
          <a:spcPct val="0"/>
        </a:spcAft>
        <a:defRPr sz="4400">
          <a:solidFill>
            <a:schemeClr val="tx2"/>
          </a:solidFill>
          <a:latin typeface="Times New Roman" pitchFamily="8" charset="0"/>
        </a:defRPr>
      </a:lvl3pPr>
      <a:lvl4pPr algn="ctr" rtl="0" eaLnBrk="0" fontAlgn="base" hangingPunct="0">
        <a:spcBef>
          <a:spcPct val="0"/>
        </a:spcBef>
        <a:spcAft>
          <a:spcPct val="0"/>
        </a:spcAft>
        <a:defRPr sz="4400">
          <a:solidFill>
            <a:schemeClr val="tx2"/>
          </a:solidFill>
          <a:latin typeface="Times New Roman" pitchFamily="8" charset="0"/>
        </a:defRPr>
      </a:lvl4pPr>
      <a:lvl5pPr algn="ctr" rtl="0" eaLnBrk="0" fontAlgn="base" hangingPunct="0">
        <a:spcBef>
          <a:spcPct val="0"/>
        </a:spcBef>
        <a:spcAft>
          <a:spcPct val="0"/>
        </a:spcAft>
        <a:defRPr sz="4400">
          <a:solidFill>
            <a:schemeClr val="tx2"/>
          </a:solidFill>
          <a:latin typeface="Times New Roman" pitchFamily="8" charset="0"/>
        </a:defRPr>
      </a:lvl5pPr>
      <a:lvl6pPr marL="457200" algn="ctr" rtl="0" fontAlgn="base">
        <a:spcBef>
          <a:spcPct val="0"/>
        </a:spcBef>
        <a:spcAft>
          <a:spcPct val="0"/>
        </a:spcAft>
        <a:defRPr sz="4400">
          <a:solidFill>
            <a:schemeClr val="tx2"/>
          </a:solidFill>
          <a:latin typeface="Times New Roman" pitchFamily="8" charset="0"/>
        </a:defRPr>
      </a:lvl6pPr>
      <a:lvl7pPr marL="914400" algn="ctr" rtl="0" fontAlgn="base">
        <a:spcBef>
          <a:spcPct val="0"/>
        </a:spcBef>
        <a:spcAft>
          <a:spcPct val="0"/>
        </a:spcAft>
        <a:defRPr sz="4400">
          <a:solidFill>
            <a:schemeClr val="tx2"/>
          </a:solidFill>
          <a:latin typeface="Times New Roman" pitchFamily="8" charset="0"/>
        </a:defRPr>
      </a:lvl7pPr>
      <a:lvl8pPr marL="1371600" algn="ctr" rtl="0" fontAlgn="base">
        <a:spcBef>
          <a:spcPct val="0"/>
        </a:spcBef>
        <a:spcAft>
          <a:spcPct val="0"/>
        </a:spcAft>
        <a:defRPr sz="4400">
          <a:solidFill>
            <a:schemeClr val="tx2"/>
          </a:solidFill>
          <a:latin typeface="Times New Roman" pitchFamily="8" charset="0"/>
        </a:defRPr>
      </a:lvl8pPr>
      <a:lvl9pPr marL="1828800" algn="ctr" rtl="0" fontAlgn="base">
        <a:spcBef>
          <a:spcPct val="0"/>
        </a:spcBef>
        <a:spcAft>
          <a:spcPct val="0"/>
        </a:spcAft>
        <a:defRPr sz="4400">
          <a:solidFill>
            <a:schemeClr val="tx2"/>
          </a:solidFill>
          <a:latin typeface="Times New Roman" pitchFamily="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hyperlink" Target="http://geospace.jhuapl.edu/spacecraft/images/instrumentMn_labeled1.jpg"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jpe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apod.nasa.gov/apod/image/0704/aurora1_wikipedia_big.jpg" TargetMode="External"/><Relationship Id="rId5"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vanallenprobes.jhuapl.edu/educ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hyperlink" Target="http://www.windows.ucar.edu/tour/link=/earth/images/earthgali_image.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images.google.com/imgres?imgurl=http://news.bbc.co.uk/olmedia/1620000/images/_1621406_aurora300.jpg&amp;imgrefurl=http://news.bbc.co.uk/1/hi/sci/tech/1621406.stm&amp;usg=__CW7K9H6qcReb5IHxJPyH6S-YMc4=&amp;h=233&amp;w=300&amp;sz=7&amp;hl=en&amp;start=37&amp;um=1&amp;tbnid=lTdWaQza9JU6EM:&amp;tbnh=90&amp;tbnw=116&amp;prev=/images?q=Aurora+nasa&amp;start=21&amp;ndsp=21&amp;um=1&amp;hl=en&amp;safe=active&amp;rls=com.microsoft:*&amp;sa=N" TargetMode="External"/><Relationship Id="rId5" Type="http://schemas.openxmlformats.org/officeDocument/2006/relationships/image" Target="../media/image13.jpeg"/><Relationship Id="rId4" Type="http://schemas.openxmlformats.org/officeDocument/2006/relationships/hyperlink" Target="http://apod.nasa.gov/apod/image/0704/aurora1_wikipedia_big.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10" descr="main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73152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6"/>
          <p:cNvSpPr txBox="1">
            <a:spLocks noChangeArrowheads="1"/>
          </p:cNvSpPr>
          <p:nvPr/>
        </p:nvSpPr>
        <p:spPr bwMode="auto">
          <a:xfrm>
            <a:off x="0" y="5410200"/>
            <a:ext cx="937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dirty="0" smtClean="0">
                <a:solidFill>
                  <a:srgbClr val="FFFFFF"/>
                </a:solidFill>
                <a:latin typeface="Times New Roman" pitchFamily="18" charset="0"/>
              </a:rPr>
              <a:t>Van Allen Probes</a:t>
            </a:r>
            <a:endParaRPr lang="en-US" sz="4800" dirty="0">
              <a:solidFill>
                <a:srgbClr val="FFFFFF"/>
              </a:solidFill>
              <a:latin typeface="Times New Roman" pitchFamily="18" charset="0"/>
            </a:endParaRPr>
          </a:p>
        </p:txBody>
      </p:sp>
      <p:sp>
        <p:nvSpPr>
          <p:cNvPr id="16388" name="TextBox 7"/>
          <p:cNvSpPr txBox="1">
            <a:spLocks noChangeArrowheads="1"/>
          </p:cNvSpPr>
          <p:nvPr/>
        </p:nvSpPr>
        <p:spPr bwMode="auto">
          <a:xfrm>
            <a:off x="0" y="304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rgbClr val="FFFFFF"/>
                </a:solidFill>
                <a:latin typeface="Times New Roman" pitchFamily="18" charset="0"/>
              </a:rPr>
              <a:t>Extreme Exploration: </a:t>
            </a:r>
          </a:p>
          <a:p>
            <a:pPr algn="ctr" eaLnBrk="1" hangingPunct="1"/>
            <a:r>
              <a:rPr lang="en-US" sz="3600">
                <a:solidFill>
                  <a:srgbClr val="FFFFFF"/>
                </a:solidFill>
                <a:latin typeface="Times New Roman" pitchFamily="18" charset="0"/>
              </a:rPr>
              <a:t>Journey to Earth’s Van Allen Radiation Belts</a:t>
            </a:r>
          </a:p>
        </p:txBody>
      </p:sp>
      <p:sp>
        <p:nvSpPr>
          <p:cNvPr id="16389" name="TextBox 4"/>
          <p:cNvSpPr txBox="1">
            <a:spLocks noChangeArrowheads="1"/>
          </p:cNvSpPr>
          <p:nvPr/>
        </p:nvSpPr>
        <p:spPr bwMode="auto">
          <a:xfrm>
            <a:off x="1676400" y="63246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FFFFFF"/>
                </a:solidFill>
              </a:rPr>
              <a:t>The Johns Hopkins University Applied Physics Lab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5602" name="Picture 9"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450532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1751935544_f5dce854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276600"/>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762000" y="7620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endParaRPr lang="en-US" sz="2400"/>
          </a:p>
        </p:txBody>
      </p:sp>
      <p:sp>
        <p:nvSpPr>
          <p:cNvPr id="25605" name="Rectangle 4"/>
          <p:cNvSpPr>
            <a:spLocks noChangeArrowheads="1"/>
          </p:cNvSpPr>
          <p:nvPr/>
        </p:nvSpPr>
        <p:spPr bwMode="auto">
          <a:xfrm>
            <a:off x="533400" y="304800"/>
            <a:ext cx="815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t>Why Are There Two Identical Spacecraft?</a:t>
            </a:r>
            <a:endParaRPr lang="en-US" sz="3200"/>
          </a:p>
        </p:txBody>
      </p:sp>
      <p:sp>
        <p:nvSpPr>
          <p:cNvPr id="25606" name="TextBox 5"/>
          <p:cNvSpPr txBox="1">
            <a:spLocks noChangeArrowheads="1"/>
          </p:cNvSpPr>
          <p:nvPr/>
        </p:nvSpPr>
        <p:spPr bwMode="auto">
          <a:xfrm>
            <a:off x="838200" y="55626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25607" name="Picture 75" descr="instrumentMn_labeled1_s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295400"/>
            <a:ext cx="17589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5" descr="instrumentMn_labeled1_s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495800"/>
            <a:ext cx="17589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266700" y="1142999"/>
            <a:ext cx="85344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smtClean="0"/>
              <a:t>The Van Allen Probes </a:t>
            </a:r>
            <a:r>
              <a:rPr lang="en-US" sz="2800" dirty="0"/>
              <a:t>won’t switch off or into “safe mode” when the going gets tough like satellites often need to do. </a:t>
            </a:r>
          </a:p>
          <a:p>
            <a:pPr eaLnBrk="1" hangingPunct="1">
              <a:spcBef>
                <a:spcPct val="50000"/>
              </a:spcBef>
            </a:pPr>
            <a:r>
              <a:rPr lang="en-US" dirty="0"/>
              <a:t> </a:t>
            </a:r>
          </a:p>
        </p:txBody>
      </p:sp>
      <p:sp>
        <p:nvSpPr>
          <p:cNvPr id="26627" name="Text Box 6"/>
          <p:cNvSpPr txBox="1">
            <a:spLocks noChangeArrowheads="1"/>
          </p:cNvSpPr>
          <p:nvPr/>
        </p:nvSpPr>
        <p:spPr bwMode="auto">
          <a:xfrm>
            <a:off x="1828800" y="14478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6628" name="Rectangle 8"/>
          <p:cNvSpPr>
            <a:spLocks noChangeArrowheads="1"/>
          </p:cNvSpPr>
          <p:nvPr/>
        </p:nvSpPr>
        <p:spPr bwMode="auto">
          <a:xfrm>
            <a:off x="1676400" y="228600"/>
            <a:ext cx="548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4000" b="1"/>
              <a:t>Super Tough Twins</a:t>
            </a:r>
          </a:p>
        </p:txBody>
      </p:sp>
      <p:sp>
        <p:nvSpPr>
          <p:cNvPr id="26629" name="Text Box 9"/>
          <p:cNvSpPr txBox="1">
            <a:spLocks noChangeArrowheads="1"/>
          </p:cNvSpPr>
          <p:nvPr/>
        </p:nvSpPr>
        <p:spPr bwMode="auto">
          <a:xfrm>
            <a:off x="215900" y="5121275"/>
            <a:ext cx="89027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These probes </a:t>
            </a:r>
            <a:r>
              <a:rPr lang="en-US" sz="2800" dirty="0" smtClean="0"/>
              <a:t>were </a:t>
            </a:r>
            <a:r>
              <a:rPr lang="en-US" sz="2800" dirty="0"/>
              <a:t>designed to be extra tough. They </a:t>
            </a:r>
            <a:r>
              <a:rPr lang="en-US" sz="2800" dirty="0" smtClean="0"/>
              <a:t> operate </a:t>
            </a:r>
            <a:r>
              <a:rPr lang="en-US" sz="2800" dirty="0"/>
              <a:t>in this dangerous environment, studying the conditions that could destroy other spacecraft.</a:t>
            </a:r>
          </a:p>
          <a:p>
            <a:pPr eaLnBrk="1" hangingPunct="1">
              <a:spcBef>
                <a:spcPct val="50000"/>
              </a:spcBef>
            </a:pPr>
            <a:endParaRPr lang="en-US" sz="2800" dirty="0"/>
          </a:p>
        </p:txBody>
      </p:sp>
      <p:pic>
        <p:nvPicPr>
          <p:cNvPr id="26630" name="Picture 11" descr="Dynamic modeling of radiation be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14600"/>
            <a:ext cx="4343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12"/>
          <p:cNvSpPr txBox="1">
            <a:spLocks noChangeArrowheads="1"/>
          </p:cNvSpPr>
          <p:nvPr/>
        </p:nvSpPr>
        <p:spPr bwMode="auto">
          <a:xfrm>
            <a:off x="5029200" y="4740275"/>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dirty="0"/>
              <a:t>copyright © ONERA 1996-2006</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6629400" y="3886200"/>
            <a:ext cx="236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What we find out will help people more easily predict bad “storms” in the radiation belts. This will help to keep our satellites and astronauts safe.</a:t>
            </a:r>
          </a:p>
        </p:txBody>
      </p:sp>
      <p:sp>
        <p:nvSpPr>
          <p:cNvPr id="27651" name="Text Box 6"/>
          <p:cNvSpPr txBox="1">
            <a:spLocks noChangeArrowheads="1"/>
          </p:cNvSpPr>
          <p:nvPr/>
        </p:nvSpPr>
        <p:spPr bwMode="auto">
          <a:xfrm>
            <a:off x="228600" y="152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u="sng"/>
              <a:t>Why Do We Care?</a:t>
            </a:r>
          </a:p>
        </p:txBody>
      </p:sp>
      <p:sp>
        <p:nvSpPr>
          <p:cNvPr id="27652" name="Text Box 12"/>
          <p:cNvSpPr txBox="1">
            <a:spLocks noChangeArrowheads="1"/>
          </p:cNvSpPr>
          <p:nvPr/>
        </p:nvSpPr>
        <p:spPr bwMode="auto">
          <a:xfrm>
            <a:off x="228600" y="1524000"/>
            <a:ext cx="2667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What we find out will help engineers design better protection for spacecraft that operate there. Examples of these spacecraft are satellites that help our cell phones and TVs work.</a:t>
            </a:r>
          </a:p>
        </p:txBody>
      </p:sp>
      <p:pic>
        <p:nvPicPr>
          <p:cNvPr id="27653" name="Picture 15" descr="auro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762000"/>
            <a:ext cx="23622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9" descr="119224main_clean5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25146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nvGraphicFramePr>
        <p:xfrm>
          <a:off x="2362200" y="1752600"/>
          <a:ext cx="4267200" cy="320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143000" y="3048000"/>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a:p>
        </p:txBody>
      </p:sp>
      <p:pic>
        <p:nvPicPr>
          <p:cNvPr id="28675" name="Picture 12" descr="MPj04305260000[1]"/>
          <p:cNvPicPr>
            <a:picLocks noChangeAspect="1" noChangeArrowheads="1"/>
          </p:cNvPicPr>
          <p:nvPr/>
        </p:nvPicPr>
        <p:blipFill>
          <a:blip r:embed="rId3">
            <a:extLst>
              <a:ext uri="{28A0092B-C50C-407E-A947-70E740481C1C}">
                <a14:useLocalDpi xmlns:a14="http://schemas.microsoft.com/office/drawing/2010/main" val="0"/>
              </a:ext>
            </a:extLst>
          </a:blip>
          <a:srcRect t="35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13"/>
          <p:cNvSpPr txBox="1">
            <a:spLocks noChangeArrowheads="1"/>
          </p:cNvSpPr>
          <p:nvPr/>
        </p:nvSpPr>
        <p:spPr bwMode="auto">
          <a:xfrm>
            <a:off x="304800" y="2819400"/>
            <a:ext cx="3276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a:t>Protecting</a:t>
            </a:r>
            <a:r>
              <a:rPr lang="en-US" sz="2400"/>
              <a:t> our technologies and the health of the people who work with them.</a:t>
            </a:r>
          </a:p>
          <a:p>
            <a:pPr eaLnBrk="1" hangingPunct="1">
              <a:spcBef>
                <a:spcPct val="50000"/>
              </a:spcBef>
            </a:pPr>
            <a:endParaRPr lang="en-US" sz="2400" b="1" u="sng"/>
          </a:p>
          <a:p>
            <a:pPr eaLnBrk="1" hangingPunct="1">
              <a:spcBef>
                <a:spcPct val="50000"/>
              </a:spcBef>
            </a:pPr>
            <a:r>
              <a:rPr lang="en-US" sz="2400" b="1" u="sng"/>
              <a:t>Exploring</a:t>
            </a:r>
            <a:r>
              <a:rPr lang="en-US" sz="2400"/>
              <a:t> the mysteries above our heads.</a:t>
            </a:r>
          </a:p>
        </p:txBody>
      </p:sp>
      <p:sp>
        <p:nvSpPr>
          <p:cNvPr id="28677" name="Text Box 14"/>
          <p:cNvSpPr txBox="1">
            <a:spLocks noChangeArrowheads="1"/>
          </p:cNvSpPr>
          <p:nvPr/>
        </p:nvSpPr>
        <p:spPr bwMode="auto">
          <a:xfrm>
            <a:off x="1447800" y="-1030288"/>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8678" name="Text Box 16"/>
          <p:cNvSpPr txBox="1">
            <a:spLocks noChangeArrowheads="1"/>
          </p:cNvSpPr>
          <p:nvPr/>
        </p:nvSpPr>
        <p:spPr bwMode="auto">
          <a:xfrm>
            <a:off x="4022725" y="188913"/>
            <a:ext cx="443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8679" name="Text Box 17"/>
          <p:cNvSpPr txBox="1">
            <a:spLocks noChangeArrowheads="1"/>
          </p:cNvSpPr>
          <p:nvPr/>
        </p:nvSpPr>
        <p:spPr bwMode="auto">
          <a:xfrm>
            <a:off x="304800" y="2286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t>This Mission is Important to All of Us</a:t>
            </a:r>
          </a:p>
        </p:txBody>
      </p:sp>
      <p:sp>
        <p:nvSpPr>
          <p:cNvPr id="28680" name="Text Box 18"/>
          <p:cNvSpPr txBox="1">
            <a:spLocks noChangeArrowheads="1"/>
          </p:cNvSpPr>
          <p:nvPr/>
        </p:nvSpPr>
        <p:spPr bwMode="auto">
          <a:xfrm>
            <a:off x="1371600" y="990600"/>
            <a:ext cx="594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8681" name="Text Box 19"/>
          <p:cNvSpPr txBox="1">
            <a:spLocks noChangeArrowheads="1"/>
          </p:cNvSpPr>
          <p:nvPr/>
        </p:nvSpPr>
        <p:spPr bwMode="auto">
          <a:xfrm>
            <a:off x="381000" y="927100"/>
            <a:ext cx="8153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t>Understanding the mysteries of  Earth’s Van Allen </a:t>
            </a:r>
            <a:r>
              <a:rPr lang="en-US" sz="2400" b="1" dirty="0" smtClean="0"/>
              <a:t>radiation </a:t>
            </a:r>
            <a:r>
              <a:rPr lang="en-US" sz="2400" b="1" dirty="0"/>
              <a:t>b</a:t>
            </a:r>
            <a:r>
              <a:rPr lang="en-US" sz="2400" b="1" dirty="0" smtClean="0"/>
              <a:t>elts </a:t>
            </a:r>
            <a:r>
              <a:rPr lang="en-US" sz="2400" b="1" dirty="0"/>
              <a:t>is important to our modern way of life. </a:t>
            </a:r>
          </a:p>
          <a:p>
            <a:pPr eaLnBrk="1" hangingPunct="1">
              <a:spcBef>
                <a:spcPct val="50000"/>
              </a:spcBef>
            </a:pPr>
            <a:endParaRPr lang="en-US" sz="2400" b="1" dirty="0"/>
          </a:p>
        </p:txBody>
      </p:sp>
      <p:sp>
        <p:nvSpPr>
          <p:cNvPr id="28682" name="Text Box 20"/>
          <p:cNvSpPr txBox="1">
            <a:spLocks noChangeArrowheads="1"/>
          </p:cNvSpPr>
          <p:nvPr/>
        </p:nvSpPr>
        <p:spPr bwMode="auto">
          <a:xfrm>
            <a:off x="6934200" y="3352800"/>
            <a:ext cx="2133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a:t>Influencing</a:t>
            </a:r>
            <a:r>
              <a:rPr lang="en-US" sz="2400" b="1"/>
              <a:t> </a:t>
            </a:r>
            <a:r>
              <a:rPr lang="en-US" sz="2400"/>
              <a:t>the future.</a:t>
            </a:r>
          </a:p>
          <a:p>
            <a:pPr eaLnBrk="1" hangingPunct="1">
              <a:spcBef>
                <a:spcPct val="50000"/>
              </a:spcBef>
            </a:pP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971800" y="2057400"/>
            <a:ext cx="37338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0000"/>
                </a:solidFill>
              </a:rPr>
              <a:t>Magnetosphere</a:t>
            </a:r>
          </a:p>
          <a:p>
            <a:r>
              <a:rPr lang="en-US" sz="2000">
                <a:solidFill>
                  <a:srgbClr val="FF0000"/>
                </a:solidFill>
              </a:rPr>
              <a:t>Magnetotail</a:t>
            </a:r>
          </a:p>
          <a:p>
            <a:r>
              <a:rPr lang="en-US" sz="2000">
                <a:solidFill>
                  <a:srgbClr val="FF0000"/>
                </a:solidFill>
              </a:rPr>
              <a:t>Van Allen Radiation Belts</a:t>
            </a:r>
          </a:p>
          <a:p>
            <a:r>
              <a:rPr lang="en-US" sz="2000">
                <a:solidFill>
                  <a:srgbClr val="FF0000"/>
                </a:solidFill>
              </a:rPr>
              <a:t>Geomagnetic Storm</a:t>
            </a:r>
          </a:p>
          <a:p>
            <a:r>
              <a:rPr lang="en-US" sz="2000">
                <a:solidFill>
                  <a:srgbClr val="FF0000"/>
                </a:solidFill>
              </a:rPr>
              <a:t>Aurora</a:t>
            </a:r>
          </a:p>
          <a:p>
            <a:r>
              <a:rPr lang="en-US" sz="2000">
                <a:solidFill>
                  <a:srgbClr val="FF0000"/>
                </a:solidFill>
              </a:rPr>
              <a:t>Coronal Mass Ejection (CME)</a:t>
            </a:r>
          </a:p>
          <a:p>
            <a:r>
              <a:rPr lang="en-US" sz="2000">
                <a:solidFill>
                  <a:srgbClr val="FF0000"/>
                </a:solidFill>
              </a:rPr>
              <a:t>Radiation</a:t>
            </a:r>
          </a:p>
        </p:txBody>
      </p:sp>
      <p:pic>
        <p:nvPicPr>
          <p:cNvPr id="29699" name="Picture 15" descr="main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572000"/>
            <a:ext cx="3200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annibal281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38" y="457200"/>
            <a:ext cx="24304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descr="cma and magnetosph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85800"/>
            <a:ext cx="24384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See Explanation.  Clicking on the picture will download&#10; the highest resolution version availab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962400"/>
            <a:ext cx="21367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11"/>
          <p:cNvSpPr txBox="1">
            <a:spLocks noChangeArrowheads="1"/>
          </p:cNvSpPr>
          <p:nvPr/>
        </p:nvSpPr>
        <p:spPr bwMode="auto">
          <a:xfrm>
            <a:off x="2895600" y="457200"/>
            <a:ext cx="33528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400" b="1" u="sng" dirty="0"/>
              <a:t>Your Turn!</a:t>
            </a:r>
          </a:p>
          <a:p>
            <a:pPr algn="ctr" eaLnBrk="1" hangingPunct="1">
              <a:spcBef>
                <a:spcPct val="50000"/>
              </a:spcBef>
            </a:pPr>
            <a:r>
              <a:rPr lang="en-US" b="1" u="sng" dirty="0"/>
              <a:t>How Many New Words Can You Remember?</a:t>
            </a:r>
          </a:p>
        </p:txBody>
      </p:sp>
      <p:pic>
        <p:nvPicPr>
          <p:cNvPr id="29704" name="Picture 13" descr="222894main_magnetotail_20080416_H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343400"/>
            <a:ext cx="259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7" descr="9501_schoolboy_being_hit_by_lots_of_dodgebal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362200"/>
            <a:ext cx="1905000" cy="14938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10" descr="main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294984"/>
            <a:ext cx="6934200" cy="37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6"/>
          <p:cNvSpPr txBox="1">
            <a:spLocks noChangeArrowheads="1"/>
          </p:cNvSpPr>
          <p:nvPr/>
        </p:nvSpPr>
        <p:spPr bwMode="auto">
          <a:xfrm>
            <a:off x="-50800" y="4653439"/>
            <a:ext cx="9372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smtClean="0">
                <a:solidFill>
                  <a:srgbClr val="FFFFFF"/>
                </a:solidFill>
                <a:latin typeface="Times New Roman" pitchFamily="18" charset="0"/>
              </a:rPr>
              <a:t>Van Allen Probes</a:t>
            </a:r>
          </a:p>
          <a:p>
            <a:pPr algn="ctr" eaLnBrk="1" hangingPunct="1"/>
            <a:r>
              <a:rPr lang="en-US" sz="2000" dirty="0" smtClean="0">
                <a:solidFill>
                  <a:srgbClr val="FFFFFF"/>
                </a:solidFill>
                <a:latin typeface="Arial" pitchFamily="34" charset="0"/>
                <a:cs typeface="Arial" pitchFamily="34" charset="0"/>
              </a:rPr>
              <a:t>Find out More!</a:t>
            </a:r>
          </a:p>
          <a:p>
            <a:pPr algn="ctr" eaLnBrk="1" hangingPunct="1"/>
            <a:r>
              <a:rPr lang="en-US" sz="2000" dirty="0" smtClean="0">
                <a:solidFill>
                  <a:srgbClr val="FFFFFF"/>
                </a:solidFill>
                <a:latin typeface="Arial" pitchFamily="34" charset="0"/>
                <a:cs typeface="Arial" pitchFamily="34" charset="0"/>
              </a:rPr>
              <a:t>Play online games, learn a new running game, </a:t>
            </a:r>
          </a:p>
          <a:p>
            <a:pPr algn="ctr" eaLnBrk="1" hangingPunct="1"/>
            <a:r>
              <a:rPr lang="en-US" sz="2000" dirty="0" smtClean="0">
                <a:solidFill>
                  <a:srgbClr val="FFFFFF"/>
                </a:solidFill>
                <a:latin typeface="Arial" pitchFamily="34" charset="0"/>
                <a:cs typeface="Arial" pitchFamily="34" charset="0"/>
              </a:rPr>
              <a:t>pick a scientist to answer your questions, and more at:</a:t>
            </a:r>
          </a:p>
          <a:p>
            <a:pPr algn="ctr" eaLnBrk="1" hangingPunct="1"/>
            <a:r>
              <a:rPr lang="en-US" sz="2000" dirty="0" smtClean="0">
                <a:solidFill>
                  <a:srgbClr val="FFFFFF"/>
                </a:solidFill>
                <a:latin typeface="Arial" pitchFamily="34" charset="0"/>
                <a:cs typeface="Arial" pitchFamily="34" charset="0"/>
                <a:hlinkClick r:id="rId4"/>
              </a:rPr>
              <a:t>http://vanallenprobes.jhuapl.edu/education/</a:t>
            </a:r>
            <a:endParaRPr lang="en-US" sz="2000" dirty="0" smtClean="0">
              <a:solidFill>
                <a:srgbClr val="FFFFFF"/>
              </a:solidFill>
              <a:latin typeface="Arial" pitchFamily="34" charset="0"/>
              <a:cs typeface="Arial" pitchFamily="34" charset="0"/>
            </a:endParaRPr>
          </a:p>
          <a:p>
            <a:pPr algn="ctr" eaLnBrk="1" hangingPunct="1"/>
            <a:endParaRPr lang="en-US" sz="2000" dirty="0" smtClean="0">
              <a:solidFill>
                <a:srgbClr val="FFFFFF"/>
              </a:solidFill>
              <a:latin typeface="Arial" pitchFamily="34" charset="0"/>
              <a:cs typeface="Arial" pitchFamily="34" charset="0"/>
            </a:endParaRPr>
          </a:p>
          <a:p>
            <a:pPr algn="ctr" eaLnBrk="1" hangingPunct="1"/>
            <a:endParaRPr lang="en-US" sz="2000" dirty="0">
              <a:solidFill>
                <a:srgbClr val="FFFFFF"/>
              </a:solidFill>
              <a:latin typeface="Arial" pitchFamily="34" charset="0"/>
              <a:cs typeface="Arial" pitchFamily="34" charset="0"/>
            </a:endParaRPr>
          </a:p>
        </p:txBody>
      </p:sp>
      <p:sp>
        <p:nvSpPr>
          <p:cNvPr id="16388" name="TextBox 7"/>
          <p:cNvSpPr txBox="1">
            <a:spLocks noChangeArrowheads="1"/>
          </p:cNvSpPr>
          <p:nvPr/>
        </p:nvSpPr>
        <p:spPr bwMode="auto">
          <a:xfrm>
            <a:off x="0" y="304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a:solidFill>
                  <a:srgbClr val="FFFFFF"/>
                </a:solidFill>
                <a:latin typeface="Times New Roman" pitchFamily="18" charset="0"/>
              </a:rPr>
              <a:t>Extreme Exploration: </a:t>
            </a:r>
          </a:p>
          <a:p>
            <a:pPr algn="ctr" eaLnBrk="1" hangingPunct="1"/>
            <a:r>
              <a:rPr lang="en-US" sz="3600" dirty="0">
                <a:solidFill>
                  <a:srgbClr val="FFFFFF"/>
                </a:solidFill>
                <a:latin typeface="Times New Roman" pitchFamily="18" charset="0"/>
              </a:rPr>
              <a:t>Journey to Earth’s Van Allen Radiation Belts</a:t>
            </a:r>
          </a:p>
        </p:txBody>
      </p:sp>
    </p:spTree>
    <p:extLst>
      <p:ext uri="{BB962C8B-B14F-4D97-AF65-F5344CB8AC3E}">
        <p14:creationId xmlns:p14="http://schemas.microsoft.com/office/powerpoint/2010/main" val="1163951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76200"/>
            <a:ext cx="8229600" cy="1143000"/>
          </a:xfrm>
        </p:spPr>
        <p:txBody>
          <a:bodyPr/>
          <a:lstStyle/>
          <a:p>
            <a:pPr eaLnBrk="1" hangingPunct="1"/>
            <a:r>
              <a:rPr lang="en-US" u="sng" smtClean="0">
                <a:solidFill>
                  <a:srgbClr val="FF0000"/>
                </a:solidFill>
              </a:rPr>
              <a:t>New Words to Impress Your Friends and Family</a:t>
            </a:r>
          </a:p>
        </p:txBody>
      </p:sp>
      <p:sp>
        <p:nvSpPr>
          <p:cNvPr id="17411" name="Text Box 5"/>
          <p:cNvSpPr txBox="1">
            <a:spLocks noChangeArrowheads="1"/>
          </p:cNvSpPr>
          <p:nvPr/>
        </p:nvSpPr>
        <p:spPr bwMode="auto">
          <a:xfrm>
            <a:off x="762000" y="19050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7412" name="Text Box 6"/>
          <p:cNvSpPr txBox="1">
            <a:spLocks noChangeArrowheads="1"/>
          </p:cNvSpPr>
          <p:nvPr/>
        </p:nvSpPr>
        <p:spPr bwMode="auto">
          <a:xfrm>
            <a:off x="609600" y="1295400"/>
            <a:ext cx="8229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3600"/>
              <a:t>Magnetosphere</a:t>
            </a:r>
          </a:p>
          <a:p>
            <a:pPr eaLnBrk="1" hangingPunct="1">
              <a:spcBef>
                <a:spcPct val="50000"/>
              </a:spcBef>
              <a:buFontTx/>
              <a:buChar char="•"/>
            </a:pPr>
            <a:r>
              <a:rPr lang="en-US" sz="3600"/>
              <a:t>Magnetotail</a:t>
            </a:r>
          </a:p>
          <a:p>
            <a:pPr eaLnBrk="1" hangingPunct="1">
              <a:spcBef>
                <a:spcPct val="50000"/>
              </a:spcBef>
              <a:buFontTx/>
              <a:buChar char="•"/>
            </a:pPr>
            <a:r>
              <a:rPr lang="en-US" sz="3600"/>
              <a:t>Van Allen Radiation Belts</a:t>
            </a:r>
          </a:p>
          <a:p>
            <a:pPr eaLnBrk="1" hangingPunct="1">
              <a:spcBef>
                <a:spcPct val="50000"/>
              </a:spcBef>
              <a:buFontTx/>
              <a:buChar char="•"/>
            </a:pPr>
            <a:r>
              <a:rPr lang="en-US" sz="3600"/>
              <a:t>Geomagnetic Storm</a:t>
            </a:r>
          </a:p>
          <a:p>
            <a:pPr eaLnBrk="1" hangingPunct="1">
              <a:spcBef>
                <a:spcPct val="50000"/>
              </a:spcBef>
              <a:buFontTx/>
              <a:buChar char="•"/>
            </a:pPr>
            <a:r>
              <a:rPr lang="en-US" sz="3600"/>
              <a:t>Aurora</a:t>
            </a:r>
          </a:p>
          <a:p>
            <a:pPr eaLnBrk="1" hangingPunct="1">
              <a:spcBef>
                <a:spcPct val="50000"/>
              </a:spcBef>
              <a:buFontTx/>
              <a:buChar char="•"/>
            </a:pPr>
            <a:r>
              <a:rPr lang="en-US" sz="3600"/>
              <a:t>Coronal Mass Ejection (CME)</a:t>
            </a:r>
          </a:p>
          <a:p>
            <a:pPr eaLnBrk="1" hangingPunct="1">
              <a:spcBef>
                <a:spcPct val="50000"/>
              </a:spcBef>
              <a:buFontTx/>
              <a:buChar char="•"/>
            </a:pPr>
            <a:r>
              <a:rPr lang="en-US" sz="3600"/>
              <a:t>Radiation</a:t>
            </a:r>
          </a:p>
          <a:p>
            <a:pPr eaLnBrk="1" hangingPunct="1">
              <a:spcBef>
                <a:spcPct val="50000"/>
              </a:spcBef>
              <a:buFontTx/>
              <a:buChar char="•"/>
            </a:pPr>
            <a:endParaRPr lang="en-US" sz="3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8434" name="Picture 5" descr="sun_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708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9458" name="Picture 5" descr="cannibal189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2057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descr="cannibal281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2057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9" descr="cannibal326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124200"/>
            <a:ext cx="2057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descr="cannibal371s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191000"/>
            <a:ext cx="2057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3" descr="earthgali_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1057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4"/>
          <p:cNvSpPr txBox="1">
            <a:spLocks noChangeArrowheads="1"/>
          </p:cNvSpPr>
          <p:nvPr/>
        </p:nvSpPr>
        <p:spPr bwMode="auto">
          <a:xfrm>
            <a:off x="152400" y="4038600"/>
            <a:ext cx="510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There are sometimes huge explosions on the surface of the Sun. These eruptions include </a:t>
            </a:r>
            <a:r>
              <a:rPr lang="en-US" sz="2400" b="1" u="sng">
                <a:solidFill>
                  <a:schemeClr val="bg1"/>
                </a:solidFill>
              </a:rPr>
              <a:t>solar flares</a:t>
            </a:r>
            <a:r>
              <a:rPr lang="en-US" sz="2400">
                <a:solidFill>
                  <a:schemeClr val="bg1"/>
                </a:solidFill>
              </a:rPr>
              <a:t> and </a:t>
            </a:r>
            <a:r>
              <a:rPr lang="en-US" sz="2400" b="1" u="sng">
                <a:solidFill>
                  <a:schemeClr val="bg1"/>
                </a:solidFill>
              </a:rPr>
              <a:t>coronal mass ejections (CMEs)</a:t>
            </a:r>
            <a:r>
              <a:rPr lang="en-US" sz="2400">
                <a:solidFill>
                  <a:schemeClr val="bg1"/>
                </a:solidFill>
              </a:rPr>
              <a:t>. They can send energy and tiny particles flying toward Earth at great speeds.</a:t>
            </a:r>
          </a:p>
        </p:txBody>
      </p:sp>
      <p:sp>
        <p:nvSpPr>
          <p:cNvPr id="19464" name="Rectangle 15"/>
          <p:cNvSpPr>
            <a:spLocks noGrp="1" noChangeArrowheads="1"/>
          </p:cNvSpPr>
          <p:nvPr>
            <p:ph type="title"/>
          </p:nvPr>
        </p:nvSpPr>
        <p:spPr/>
        <p:txBody>
          <a:bodyPr/>
          <a:lstStyle/>
          <a:p>
            <a:pPr eaLnBrk="1" hangingPunct="1"/>
            <a:r>
              <a:rPr lang="en-US" b="1" smtClean="0">
                <a:solidFill>
                  <a:schemeClr val="bg1"/>
                </a:solidFill>
              </a:rPr>
              <a:t>Kaboom!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482" name="Picture 5" descr="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26860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descr="earth_dipole_mag_field_anim_b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828800"/>
            <a:ext cx="4762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8"/>
          <p:cNvSpPr>
            <a:spLocks noGrp="1" noChangeArrowheads="1"/>
          </p:cNvSpPr>
          <p:nvPr>
            <p:ph type="title"/>
          </p:nvPr>
        </p:nvSpPr>
        <p:spPr/>
        <p:txBody>
          <a:bodyPr/>
          <a:lstStyle/>
          <a:p>
            <a:pPr eaLnBrk="1" hangingPunct="1"/>
            <a:r>
              <a:rPr lang="en-US" smtClean="0">
                <a:solidFill>
                  <a:schemeClr val="bg1"/>
                </a:solidFill>
              </a:rPr>
              <a:t>Magnetic Earth</a:t>
            </a:r>
          </a:p>
        </p:txBody>
      </p:sp>
      <p:sp>
        <p:nvSpPr>
          <p:cNvPr id="20485" name="Text Box 9"/>
          <p:cNvSpPr txBox="1">
            <a:spLocks noChangeArrowheads="1"/>
          </p:cNvSpPr>
          <p:nvPr/>
        </p:nvSpPr>
        <p:spPr bwMode="auto">
          <a:xfrm>
            <a:off x="304800" y="5562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bg1"/>
                </a:solidFill>
              </a:rPr>
              <a:t>Have you ever played with a magnet? The Earth has a magnetic field, just like a bar magnet. Earth's magnetic field forms a protective space called the </a:t>
            </a:r>
            <a:r>
              <a:rPr lang="en-US" b="1" u="sng">
                <a:solidFill>
                  <a:schemeClr val="bg1"/>
                </a:solidFill>
              </a:rPr>
              <a:t>magnetosphere</a:t>
            </a:r>
            <a:r>
              <a:rPr lang="en-US">
                <a:solidFill>
                  <a:schemeClr val="bg1"/>
                </a:solidFill>
              </a:rPr>
              <a:t>. Luckily for us, the magnetosphere provides protection from direct blasts of the Sun's most violent explosions.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1506" name="Picture 9" descr="cma and magneto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28194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304800" y="1371600"/>
            <a:ext cx="35052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Sun and Earth have a very close relationship. Particles from the Sun travel along Earth’s magnetic field lines and create a beautiful light show called the </a:t>
            </a:r>
            <a:r>
              <a:rPr lang="en-US" b="1" u="sng"/>
              <a:t>Aurora</a:t>
            </a:r>
            <a:r>
              <a:rPr lang="en-US"/>
              <a:t>. People that live in the far northern and southern regions of Earth see them most when the Sun is most active, about every 11 years.</a:t>
            </a:r>
          </a:p>
          <a:p>
            <a:pPr eaLnBrk="1" hangingPunct="1"/>
            <a:endParaRPr lang="en-US"/>
          </a:p>
          <a:p>
            <a:pPr eaLnBrk="1" hangingPunct="1"/>
            <a:r>
              <a:rPr lang="en-US"/>
              <a:t>Large explosions on the Sun, (CMEs) can cause big changes around Earth. When this happens we call it a </a:t>
            </a:r>
            <a:r>
              <a:rPr lang="en-US" b="1" u="sng"/>
              <a:t>geomagnetic storm</a:t>
            </a:r>
            <a:r>
              <a:rPr lang="en-US" b="1"/>
              <a:t>. </a:t>
            </a:r>
            <a:r>
              <a:rPr lang="en-US"/>
              <a:t> These storms can affect our spacecraft, satellites, and the safety of astronauts.</a:t>
            </a:r>
          </a:p>
          <a:p>
            <a:pPr eaLnBrk="1" hangingPunct="1"/>
            <a:endParaRPr lang="en-US"/>
          </a:p>
          <a:p>
            <a:pPr eaLnBrk="1" hangingPunct="1">
              <a:spcBef>
                <a:spcPct val="50000"/>
              </a:spcBef>
            </a:pPr>
            <a:endParaRPr lang="en-US" b="1"/>
          </a:p>
        </p:txBody>
      </p:sp>
      <p:sp>
        <p:nvSpPr>
          <p:cNvPr id="21508" name="Text Box 6"/>
          <p:cNvSpPr txBox="1">
            <a:spLocks noChangeArrowheads="1"/>
          </p:cNvSpPr>
          <p:nvPr/>
        </p:nvSpPr>
        <p:spPr bwMode="auto">
          <a:xfrm>
            <a:off x="0" y="1524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t>When the Sun Sneezes the Earth Catches a Cold</a:t>
            </a:r>
            <a:endParaRPr lang="en-US" sz="4400"/>
          </a:p>
        </p:txBody>
      </p:sp>
      <p:pic>
        <p:nvPicPr>
          <p:cNvPr id="21509" name="Picture 7" descr="See Explanation.  Clicking on the picture will download&#10; the highest resolution version availab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886200"/>
            <a:ext cx="18288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_1621406_aurora30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938338"/>
            <a:ext cx="19812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earth_dipole_mag_field_anim_bi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572000"/>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2530" name="Text Box 13"/>
          <p:cNvSpPr txBox="1">
            <a:spLocks noChangeArrowheads="1"/>
          </p:cNvSpPr>
          <p:nvPr/>
        </p:nvSpPr>
        <p:spPr bwMode="auto">
          <a:xfrm>
            <a:off x="9144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a:t>The Van Allen Radiation Belts</a:t>
            </a:r>
            <a:r>
              <a:rPr lang="en-US" sz="2400" b="1"/>
              <a:t> </a:t>
            </a:r>
          </a:p>
        </p:txBody>
      </p:sp>
      <p:pic>
        <p:nvPicPr>
          <p:cNvPr id="22531" name="Picture 28" descr="222894main_magnetotail_20080416_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29000"/>
            <a:ext cx="32099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29"/>
          <p:cNvSpPr txBox="1">
            <a:spLocks noChangeArrowheads="1"/>
          </p:cNvSpPr>
          <p:nvPr/>
        </p:nvSpPr>
        <p:spPr bwMode="auto">
          <a:xfrm>
            <a:off x="152400" y="838200"/>
            <a:ext cx="8839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The Sun also affects a place called the </a:t>
            </a:r>
            <a:r>
              <a:rPr lang="en-US" sz="2400" b="1" u="sng" dirty="0"/>
              <a:t>Van Allen </a:t>
            </a:r>
            <a:r>
              <a:rPr lang="en-US" sz="2400" b="1" u="sng" dirty="0" smtClean="0"/>
              <a:t>radiation belts</a:t>
            </a:r>
            <a:r>
              <a:rPr lang="en-US" sz="2400" b="1" u="sng" dirty="0"/>
              <a:t>.</a:t>
            </a:r>
            <a:r>
              <a:rPr lang="en-US" sz="2400" dirty="0"/>
              <a:t> The belts are near Earth, inside the magnetic field. They look like two giant donuts surrounding our planet. Particles from the Sun get past the magnetic field by coming in through the tail of the </a:t>
            </a:r>
            <a:r>
              <a:rPr lang="en-US" sz="2400" u="sng" dirty="0"/>
              <a:t>magnetosphere</a:t>
            </a:r>
            <a:r>
              <a:rPr lang="en-US" sz="2400" dirty="0"/>
              <a:t> which is called the </a:t>
            </a:r>
            <a:r>
              <a:rPr lang="en-US" sz="2400" u="sng" dirty="0" err="1"/>
              <a:t>magnetotail</a:t>
            </a:r>
            <a:r>
              <a:rPr lang="en-US" sz="2400" dirty="0"/>
              <a:t>. Sometimes when the particles get in, they get trapped and can’t get out. </a:t>
            </a:r>
            <a:endParaRPr lang="en-US" b="1" u="sng" dirty="0"/>
          </a:p>
        </p:txBody>
      </p:sp>
      <p:pic>
        <p:nvPicPr>
          <p:cNvPr id="22533" name="Picture 31" descr="sun_t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0"/>
            <a:ext cx="19812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6" descr="RadBelt_Still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733800"/>
            <a:ext cx="30480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AutoShape 37"/>
          <p:cNvSpPr>
            <a:spLocks noChangeArrowheads="1"/>
          </p:cNvSpPr>
          <p:nvPr/>
        </p:nvSpPr>
        <p:spPr bwMode="auto">
          <a:xfrm>
            <a:off x="2133600" y="6019800"/>
            <a:ext cx="381000" cy="485775"/>
          </a:xfrm>
          <a:prstGeom prst="rightArrow">
            <a:avLst>
              <a:gd name="adj1" fmla="val 50000"/>
              <a:gd name="adj2" fmla="val 25000"/>
            </a:avLst>
          </a:prstGeom>
          <a:solidFill>
            <a:srgbClr val="FC1604"/>
          </a:solidFill>
          <a:ln w="9525">
            <a:solidFill>
              <a:schemeClr val="tx1"/>
            </a:solidFill>
            <a:miter lim="800000"/>
            <a:headEnd/>
            <a:tailEnd/>
          </a:ln>
        </p:spPr>
        <p:txBody>
          <a:bodyPr wrap="none" anchor="ctr"/>
          <a:lstStyle/>
          <a:p>
            <a:endParaRPr lang="en-US"/>
          </a:p>
        </p:txBody>
      </p:sp>
      <p:sp>
        <p:nvSpPr>
          <p:cNvPr id="22536" name="AutoShape 38"/>
          <p:cNvSpPr>
            <a:spLocks noChangeArrowheads="1"/>
          </p:cNvSpPr>
          <p:nvPr/>
        </p:nvSpPr>
        <p:spPr bwMode="auto">
          <a:xfrm>
            <a:off x="5638800" y="6096000"/>
            <a:ext cx="381000" cy="485775"/>
          </a:xfrm>
          <a:prstGeom prst="rightArrow">
            <a:avLst>
              <a:gd name="adj1" fmla="val 50000"/>
              <a:gd name="adj2" fmla="val 25000"/>
            </a:avLst>
          </a:prstGeom>
          <a:solidFill>
            <a:srgbClr val="FC1604"/>
          </a:solidFill>
          <a:ln w="9525">
            <a:solidFill>
              <a:schemeClr val="tx1"/>
            </a:solidFill>
            <a:miter lim="800000"/>
            <a:headEnd/>
            <a:tailEnd/>
          </a:ln>
        </p:spPr>
        <p:txBody>
          <a:bodyPr wrap="none" anchor="ctr"/>
          <a:lstStyle/>
          <a:p>
            <a:endParaRPr lang="en-US"/>
          </a:p>
        </p:txBody>
      </p:sp>
      <p:sp>
        <p:nvSpPr>
          <p:cNvPr id="22537" name="Text Box 39"/>
          <p:cNvSpPr txBox="1">
            <a:spLocks noChangeArrowheads="1"/>
          </p:cNvSpPr>
          <p:nvPr/>
        </p:nvSpPr>
        <p:spPr bwMode="auto">
          <a:xfrm>
            <a:off x="304800" y="60198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Particles</a:t>
            </a:r>
            <a:r>
              <a:rPr lang="en-US" sz="1400"/>
              <a:t> from the Sun</a:t>
            </a:r>
          </a:p>
        </p:txBody>
      </p:sp>
      <p:sp>
        <p:nvSpPr>
          <p:cNvPr id="22538" name="Text Box 40"/>
          <p:cNvSpPr txBox="1">
            <a:spLocks noChangeArrowheads="1"/>
          </p:cNvSpPr>
          <p:nvPr/>
        </p:nvSpPr>
        <p:spPr bwMode="auto">
          <a:xfrm>
            <a:off x="2819400" y="60198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enter the magnetosphere through the magnetotail</a:t>
            </a:r>
          </a:p>
        </p:txBody>
      </p:sp>
      <p:sp>
        <p:nvSpPr>
          <p:cNvPr id="22539" name="Text Box 42"/>
          <p:cNvSpPr txBox="1">
            <a:spLocks noChangeArrowheads="1"/>
          </p:cNvSpPr>
          <p:nvPr/>
        </p:nvSpPr>
        <p:spPr bwMode="auto">
          <a:xfrm>
            <a:off x="6324600" y="5638800"/>
            <a:ext cx="251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t>and get caught inside two donut shaped regions called the Van Allen </a:t>
            </a:r>
            <a:r>
              <a:rPr lang="en-US" sz="1600" dirty="0" smtClean="0"/>
              <a:t>radiation belts</a:t>
            </a:r>
            <a:r>
              <a:rPr lang="en-US" sz="1600"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3554" name="Picture 7" descr="9501_schoolboy_being_hit_by_lots_of_dodgeb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0"/>
            <a:ext cx="1905000" cy="14938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5" name="Picture 4" descr="changes in radiation belts"/>
          <p:cNvPicPr>
            <a:picLocks noChangeAspect="1" noChangeArrowheads="1"/>
          </p:cNvPicPr>
          <p:nvPr/>
        </p:nvPicPr>
        <p:blipFill>
          <a:blip r:embed="rId4">
            <a:extLst>
              <a:ext uri="{28A0092B-C50C-407E-A947-70E740481C1C}">
                <a14:useLocalDpi xmlns:a14="http://schemas.microsoft.com/office/drawing/2010/main" val="0"/>
              </a:ext>
            </a:extLst>
          </a:blip>
          <a:srcRect t="7143"/>
          <a:stretch>
            <a:fillRect/>
          </a:stretch>
        </p:blipFill>
        <p:spPr bwMode="auto">
          <a:xfrm>
            <a:off x="685800" y="1066800"/>
            <a:ext cx="79248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10"/>
          <p:cNvSpPr txBox="1">
            <a:spLocks noChangeArrowheads="1"/>
          </p:cNvSpPr>
          <p:nvPr/>
        </p:nvSpPr>
        <p:spPr bwMode="auto">
          <a:xfrm>
            <a:off x="609600" y="4495800"/>
            <a:ext cx="617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t>Sometimes after a solar storm, </a:t>
            </a:r>
            <a:r>
              <a:rPr lang="en-US" sz="2000" u="sng" dirty="0"/>
              <a:t>radiation</a:t>
            </a:r>
            <a:r>
              <a:rPr lang="en-US" sz="2000" dirty="0"/>
              <a:t> (the high speed particles) inside the Van Allen </a:t>
            </a:r>
            <a:r>
              <a:rPr lang="en-US" sz="2000" dirty="0" smtClean="0"/>
              <a:t>belts </a:t>
            </a:r>
            <a:r>
              <a:rPr lang="en-US" sz="2000" dirty="0"/>
              <a:t>gets really intense, (like a super high speed dodge ball game). Other  times after a similar storm, the radiation decreases, and other times it stays the same.</a:t>
            </a:r>
            <a:r>
              <a:rPr lang="en-US" sz="2400" dirty="0"/>
              <a:t> </a:t>
            </a:r>
            <a:r>
              <a:rPr lang="en-US" sz="2000" dirty="0"/>
              <a:t>Scientists want to understand why and how this is happening. </a:t>
            </a:r>
          </a:p>
        </p:txBody>
      </p:sp>
      <p:sp>
        <p:nvSpPr>
          <p:cNvPr id="23557" name="Text Box 11"/>
          <p:cNvSpPr txBox="1">
            <a:spLocks noChangeArrowheads="1"/>
          </p:cNvSpPr>
          <p:nvPr/>
        </p:nvSpPr>
        <p:spPr bwMode="auto">
          <a:xfrm>
            <a:off x="152400" y="6096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3558" name="Text Box 12"/>
          <p:cNvSpPr txBox="1">
            <a:spLocks noChangeArrowheads="1"/>
          </p:cNvSpPr>
          <p:nvPr/>
        </p:nvSpPr>
        <p:spPr bwMode="auto">
          <a:xfrm>
            <a:off x="1066800" y="3048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t>A Radiation Belt Mystery</a:t>
            </a:r>
          </a:p>
        </p:txBody>
      </p:sp>
      <p:sp>
        <p:nvSpPr>
          <p:cNvPr id="23559" name="Text Box 14"/>
          <p:cNvSpPr txBox="1">
            <a:spLocks noChangeArrowheads="1"/>
          </p:cNvSpPr>
          <p:nvPr/>
        </p:nvSpPr>
        <p:spPr bwMode="auto">
          <a:xfrm>
            <a:off x="7467600" y="5867400"/>
            <a:ext cx="609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a:t>iClipArt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1143000"/>
          </a:xfrm>
        </p:spPr>
        <p:txBody>
          <a:bodyPr/>
          <a:lstStyle/>
          <a:p>
            <a:pPr eaLnBrk="1" hangingPunct="1"/>
            <a:r>
              <a:rPr lang="en-US" smtClean="0">
                <a:solidFill>
                  <a:schemeClr val="bg1"/>
                </a:solidFill>
              </a:rPr>
              <a:t>Extreme Environment</a:t>
            </a:r>
          </a:p>
        </p:txBody>
      </p:sp>
      <p:sp>
        <p:nvSpPr>
          <p:cNvPr id="24579" name="Text Box 4"/>
          <p:cNvSpPr txBox="1">
            <a:spLocks noChangeArrowheads="1"/>
          </p:cNvSpPr>
          <p:nvPr/>
        </p:nvSpPr>
        <p:spPr bwMode="auto">
          <a:xfrm>
            <a:off x="914400" y="25146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pic>
        <p:nvPicPr>
          <p:cNvPr id="24580" name="Picture 15" descr="main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67818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685800" y="11430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solidFill>
                  <a:schemeClr val="bg1"/>
                </a:solidFill>
              </a:rPr>
              <a:t>The </a:t>
            </a:r>
            <a:r>
              <a:rPr lang="en-US" u="sng" dirty="0">
                <a:solidFill>
                  <a:schemeClr val="bg1"/>
                </a:solidFill>
              </a:rPr>
              <a:t>Van Allen </a:t>
            </a:r>
            <a:r>
              <a:rPr lang="en-US" u="sng" dirty="0" smtClean="0">
                <a:solidFill>
                  <a:schemeClr val="bg1"/>
                </a:solidFill>
              </a:rPr>
              <a:t>radiation belts </a:t>
            </a:r>
            <a:r>
              <a:rPr lang="en-US" dirty="0">
                <a:solidFill>
                  <a:schemeClr val="bg1"/>
                </a:solidFill>
              </a:rPr>
              <a:t>can be dangerous, especially for a satellite, spacecraft or an </a:t>
            </a:r>
            <a:r>
              <a:rPr lang="en-US" dirty="0" smtClean="0">
                <a:solidFill>
                  <a:schemeClr val="bg1"/>
                </a:solidFill>
              </a:rPr>
              <a:t>astronaut </a:t>
            </a:r>
            <a:r>
              <a:rPr lang="en-US" dirty="0">
                <a:solidFill>
                  <a:schemeClr val="bg1"/>
                </a:solidFill>
              </a:rPr>
              <a:t>during a </a:t>
            </a:r>
            <a:r>
              <a:rPr lang="en-US" u="sng" dirty="0">
                <a:solidFill>
                  <a:schemeClr val="bg1"/>
                </a:solidFill>
              </a:rPr>
              <a:t>geomagnetic storm</a:t>
            </a:r>
            <a:r>
              <a:rPr lang="en-US" dirty="0">
                <a:solidFill>
                  <a:schemeClr val="bg1"/>
                </a:solidFill>
              </a:rPr>
              <a:t>. It can damage the electronics of a satellite or make an astronaut very sick if precautions aren’t taken.</a:t>
            </a:r>
          </a:p>
        </p:txBody>
      </p:sp>
      <p:sp>
        <p:nvSpPr>
          <p:cNvPr id="24582" name="Text Box 7"/>
          <p:cNvSpPr txBox="1">
            <a:spLocks noChangeArrowheads="1"/>
          </p:cNvSpPr>
          <p:nvPr/>
        </p:nvSpPr>
        <p:spPr bwMode="auto">
          <a:xfrm>
            <a:off x="228600" y="51816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solidFill>
                  <a:schemeClr val="bg1"/>
                </a:solidFill>
              </a:rPr>
              <a:t>Twin spacecraft called the </a:t>
            </a:r>
            <a:r>
              <a:rPr lang="en-US" b="1" u="sng" dirty="0" smtClean="0">
                <a:solidFill>
                  <a:schemeClr val="bg1"/>
                </a:solidFill>
              </a:rPr>
              <a:t>Van Allen Probes</a:t>
            </a:r>
            <a:r>
              <a:rPr lang="en-US" u="sng" dirty="0" smtClean="0">
                <a:solidFill>
                  <a:schemeClr val="bg1"/>
                </a:solidFill>
              </a:rPr>
              <a:t> </a:t>
            </a:r>
            <a:r>
              <a:rPr lang="en-US" dirty="0" smtClean="0">
                <a:solidFill>
                  <a:schemeClr val="bg1"/>
                </a:solidFill>
              </a:rPr>
              <a:t>were built </a:t>
            </a:r>
            <a:r>
              <a:rPr lang="en-US" dirty="0">
                <a:solidFill>
                  <a:schemeClr val="bg1"/>
                </a:solidFill>
              </a:rPr>
              <a:t>to go into this extreme place to collect information. Knowing about tornados and hurricanes helps to protect us here on Earth. In the same way, the new things scientists find out about space weather will help protect technology and people that are in the radiation belts.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1187</TotalTime>
  <Words>1689</Words>
  <Application>Microsoft Office PowerPoint</Application>
  <PresentationFormat>On-screen Show (4:3)</PresentationFormat>
  <Paragraphs>110</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Design</vt:lpstr>
      <vt:lpstr>1_Default Design</vt:lpstr>
      <vt:lpstr>PowerPoint Presentation</vt:lpstr>
      <vt:lpstr>New Words to Impress Your Friends and Family</vt:lpstr>
      <vt:lpstr>PowerPoint Presentation</vt:lpstr>
      <vt:lpstr>Kaboom!</vt:lpstr>
      <vt:lpstr>Magnetic Earth</vt:lpstr>
      <vt:lpstr>PowerPoint Presentation</vt:lpstr>
      <vt:lpstr>PowerPoint Presentation</vt:lpstr>
      <vt:lpstr>PowerPoint Presentation</vt:lpstr>
      <vt:lpstr>Extreme Environment</vt:lpstr>
      <vt:lpstr>PowerPoint Presentation</vt:lpstr>
      <vt:lpstr>PowerPoint Presentation</vt:lpstr>
      <vt:lpstr>PowerPoint Presentation</vt:lpstr>
      <vt:lpstr>PowerPoint Presentation</vt:lpstr>
      <vt:lpstr>PowerPoint Presentation</vt:lpstr>
      <vt:lpstr>PowerPoint Presentation</vt:lpstr>
    </vt:vector>
  </TitlesOfParts>
  <Company>JHUAPL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Turneed1</dc:creator>
  <cp:lastModifiedBy>Butler, Linda</cp:lastModifiedBy>
  <cp:revision>83</cp:revision>
  <dcterms:created xsi:type="dcterms:W3CDTF">2009-02-19T21:07:44Z</dcterms:created>
  <dcterms:modified xsi:type="dcterms:W3CDTF">2013-09-25T18:39:16Z</dcterms:modified>
</cp:coreProperties>
</file>